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63" r:id="rId4"/>
    <p:sldId id="256" r:id="rId5"/>
    <p:sldId id="260" r:id="rId6"/>
    <p:sldId id="257" r:id="rId7"/>
    <p:sldId id="261" r:id="rId8"/>
    <p:sldId id="259" r:id="rId9"/>
    <p:sldId id="262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DE60"/>
    <a:srgbClr val="EAEA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A77828-47FC-4258-963B-0EA2A0866F4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455BD-1497-4D0D-8A51-5F85511521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274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455BD-1497-4D0D-8A51-5F85511521E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61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BDE60"/>
            </a:gs>
            <a:gs pos="54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5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Taiga.pn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7883264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VY_32_INOVACE_15_EKOSYSTÉMY_JEHLIČNATÉ LESY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32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806012007"/>
              </p:ext>
            </p:extLst>
          </p:nvPr>
        </p:nvGraphicFramePr>
        <p:xfrm>
          <a:off x="1259632" y="1628800"/>
          <a:ext cx="6453032" cy="4500240"/>
        </p:xfrm>
        <a:graphic>
          <a:graphicData uri="http://schemas.openxmlformats.org/drawingml/2006/table">
            <a:tbl>
              <a:tblPr/>
              <a:tblGrid>
                <a:gridCol w="1789334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jehličnaté lesy a seznámení s jejich využitím.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Zhodnotí hospodářský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význam lesů pro obyvatele a zařadí je do podnebného pásma.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Tajga, smrk, borovice, modřín, jedle, medvěd,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vlk, los, rys, bobr. 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20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2386608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Jehličnatý les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je druh lesa, ve kterém převládají jehličnany. </a:t>
            </a:r>
          </a:p>
        </p:txBody>
      </p:sp>
      <p:pic>
        <p:nvPicPr>
          <p:cNvPr id="4098" name="Picture 2" descr="C:\Users\Marcela\AppData\Local\Microsoft\Windows\Temporary Internet Files\Content.IE5\PV4X9H4I\MP9004016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0648"/>
            <a:ext cx="5040560" cy="6302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70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6" y="332656"/>
            <a:ext cx="849694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Největší rozlohu souše zaujímá tzv. </a:t>
            </a:r>
            <a:r>
              <a:rPr lang="cs-CZ" sz="3200" dirty="0">
                <a:solidFill>
                  <a:schemeClr val="accent3">
                    <a:lumMod val="50000"/>
                  </a:schemeClr>
                </a:solidFill>
                <a:hlinkClick r:id="rId2"/>
              </a:rPr>
              <a:t>tajga, </a:t>
            </a:r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formace jehličnatých lesů chladného pásma severní polokoule, tvořená v Evropě především různými druhy smrku, jedle, modřínu a borovic.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525" y="2374410"/>
            <a:ext cx="6446945" cy="4246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31179"/>
            <a:ext cx="2092459" cy="2788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159" y="2059439"/>
            <a:ext cx="1893451" cy="2860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118" y="2059439"/>
            <a:ext cx="2038940" cy="2716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5969" y="1451314"/>
            <a:ext cx="1224136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SMRK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87520" y="1440658"/>
            <a:ext cx="1224136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MODŘÍN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03816" y="1440658"/>
            <a:ext cx="1224136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BOROVICE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522" y="2144535"/>
            <a:ext cx="2016407" cy="2690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5004048" y="1451314"/>
            <a:ext cx="1224136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JEDLE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91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278" y="476673"/>
            <a:ext cx="8229600" cy="1296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V jehličnatých lesích žije řada ohrožených druhů savců, např. medvěd,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vlk,….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3"/>
            <a:ext cx="2664296" cy="380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098124"/>
            <a:ext cx="4362845" cy="2841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377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60648"/>
            <a:ext cx="4881567" cy="2961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992" y="3573016"/>
            <a:ext cx="3166187" cy="2964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879" y="3629888"/>
            <a:ext cx="3801131" cy="2850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27585" y="395372"/>
            <a:ext cx="30243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…los</a:t>
            </a:r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, rys,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bobr. 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20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404664"/>
            <a:ext cx="8229600" cy="1108720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Hospodářsky významný je lov kožešinové zvěře, těžba surovin, těžba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dřeva.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6" name="Picture 4" descr="C:\Users\Marcela\AppData\Local\Microsoft\Windows\Temporary Internet Files\Content.IE5\FVEIYRCZ\MP9002160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7"/>
            <a:ext cx="5760640" cy="3898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200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2232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Lidská sídla se v pásmu jehličnatých lesů vyskytují jen sporadicky, podobně i síť silnic a železnic není příliš rozvinutá, hlavní roli hraje letecká a vodní doprava.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08920"/>
            <a:ext cx="5573067" cy="3709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173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873114"/>
            <a:ext cx="2952328" cy="2361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186" y="1293474"/>
            <a:ext cx="3203235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1169"/>
            <a:ext cx="2232248" cy="3397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666861"/>
            <a:ext cx="2190330" cy="2876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827585" y="395372"/>
            <a:ext cx="64957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Z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náš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šišky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jehličnatých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stromů?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115616" y="1486000"/>
            <a:ext cx="978408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JEDLE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6228184" y="784128"/>
            <a:ext cx="1339896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MODŘÍN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2858045" y="6220432"/>
            <a:ext cx="1389612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BOROVICE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5776396" y="6399477"/>
            <a:ext cx="978408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SMRK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401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Použité zdroje: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http://cs.wikipedia.org/wiki/Les#Druhov.C3.A9_slo.C5.BEen.C3.AD_les.C5.AF_v_.C4.8CR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http://cs.wikipedia.org/wiki/Soubor:Picea_glauca_taiga.jpg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accent3">
                    <a:lumMod val="50000"/>
                  </a:schemeClr>
                </a:solidFill>
              </a:rPr>
              <a:t>http</a:t>
            </a: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://</a:t>
            </a:r>
            <a:r>
              <a:rPr lang="cs-CZ" sz="1800" dirty="0" smtClean="0">
                <a:solidFill>
                  <a:schemeClr val="accent3">
                    <a:lumMod val="50000"/>
                  </a:schemeClr>
                </a:solidFill>
              </a:rPr>
              <a:t>upload.wikimedia.org/wikipedia/commons/thumb/f/f9/Pinus_contorta_latifolia_tree.jpg/397px-Pinus_contorta_latifolia_tree.jpg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http://cs.wikipedia.org/wiki/Soubor:Brown_Bear_Feeding_on_Salmon.jpg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http://commons.wikimedia.org/wiki/File:Bad_Company.jpg?uselang=cs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http://cs.wikipedia.org/wiki/Tajga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http://commons.wikimedia.org/wiki/File:Wading_moose.jpg?uselang=cs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http://commons.wikimedia.org/wiki/File:Lynx_lynx.jpg?uselang=cs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http://cs.wikipedia.org/wiki/Soubor:Biber_2_db.jpg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3">
                    <a:lumMod val="50000"/>
                  </a:schemeClr>
                </a:solidFill>
              </a:rPr>
              <a:t>http://commons.wikimedia.org/wiki/File:Larix_laricina.jpg?uselang=cs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1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89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340768"/>
            <a:ext cx="655272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http://cs.wikipedia.org/wiki/Soubor:Illustration_Abies_alba0.jpg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http://cs.wikipedia.org/wiki/Soubor:Picea_abies_-_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K%C3%B6hler%E2%80%93s_Medizinal-Pflanzen-105.jpg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vlastní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fotografie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ostatní obrázky jsou z galerie Office 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[cit.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2012-09-2].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68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282</Words>
  <Application>Microsoft Office PowerPoint</Application>
  <PresentationFormat>Předvádění na obrazovce (4:3)</PresentationFormat>
  <Paragraphs>60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17</cp:revision>
  <dcterms:created xsi:type="dcterms:W3CDTF">2012-08-20T19:24:43Z</dcterms:created>
  <dcterms:modified xsi:type="dcterms:W3CDTF">2013-01-05T21:11:30Z</dcterms:modified>
</cp:coreProperties>
</file>