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62" r:id="rId6"/>
    <p:sldId id="267" r:id="rId7"/>
    <p:sldId id="265" r:id="rId8"/>
    <p:sldId id="259" r:id="rId9"/>
    <p:sldId id="266" r:id="rId10"/>
    <p:sldId id="268" r:id="rId11"/>
    <p:sldId id="269" r:id="rId12"/>
    <p:sldId id="261" r:id="rId13"/>
    <p:sldId id="264" r:id="rId14"/>
    <p:sldId id="25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6">
                <a:lumMod val="20000"/>
                <a:lumOff val="80000"/>
              </a:schemeClr>
            </a:gs>
            <a:gs pos="24000">
              <a:srgbClr val="FAC77D"/>
            </a:gs>
            <a:gs pos="61000">
              <a:srgbClr val="FBA97D"/>
            </a:gs>
            <a:gs pos="100000">
              <a:schemeClr val="accent2">
                <a:lumMod val="75000"/>
              </a:schemeClr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Aavikko.pn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tepokurovit%C3%A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korsh.jpg?uselang=cs" TargetMode="External"/><Relationship Id="rId2" Type="http://schemas.openxmlformats.org/officeDocument/2006/relationships/hyperlink" Target="http://commons.wikimedia.org/wiki/File:Vulpes_zerda_Prague_ZO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Chorthippus_parallelus_LC0104.jpg?uselang=cs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1189408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VY_32_INOVACE_15_EKOSYSTÉMY_POUŠŤ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226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16004014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poušť a seznámení s jejími druhy, rozsahem, vegetací a živočichy.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Popíše život na poušti a zařadí ji do podnebného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pásma.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Erg, reg, hamád, velbloud, stepokur,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fenek.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390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6792"/>
            <a:ext cx="6264696" cy="4698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433162"/>
            <a:ext cx="842493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charset="0"/>
                <a:cs typeface="Arial" charset="0"/>
              </a:rPr>
              <a:t>Poušť</a:t>
            </a:r>
            <a:r>
              <a:rPr lang="cs-CZ" sz="2800" dirty="0">
                <a:latin typeface="Arial" charset="0"/>
                <a:cs typeface="Arial" charset="0"/>
              </a:rPr>
              <a:t> je neúrodná oblast, která trpí nedostatkem vody (za horní hranici srážek se považuje 250 mm ročně).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12226"/>
            <a:ext cx="6783455" cy="5087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476672"/>
            <a:ext cx="79928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" charset="0"/>
                <a:cs typeface="Arial" charset="0"/>
              </a:rPr>
              <a:t>Jedním z charakteristických rysů je nedostatek </a:t>
            </a:r>
            <a:r>
              <a:rPr lang="cs-CZ" sz="2800" dirty="0" smtClean="0">
                <a:latin typeface="Arial" charset="0"/>
                <a:cs typeface="Arial" charset="0"/>
              </a:rPr>
              <a:t>vegetace.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803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4875103"/>
              </p:ext>
            </p:extLst>
          </p:nvPr>
        </p:nvGraphicFramePr>
        <p:xfrm>
          <a:off x="4788024" y="5960756"/>
          <a:ext cx="4114800" cy="389915"/>
        </p:xfrm>
        <a:graphic>
          <a:graphicData uri="http://schemas.openxmlformats.org/drawingml/2006/table">
            <a:tbl>
              <a:tblPr/>
              <a:tblGrid>
                <a:gridCol w="4114800"/>
              </a:tblGrid>
              <a:tr h="389915"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478158" y="332656"/>
            <a:ext cx="4730553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/>
              </a:rPr>
              <a:t>Pouště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se vyskytují především v oblastech kolem obratníků. Klasickým příkladem pouště je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Sahara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či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Arabská poušť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63079"/>
            <a:ext cx="2472680" cy="516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55" y="3704932"/>
            <a:ext cx="4703557" cy="2639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03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29063"/>
            <a:ext cx="4069076" cy="2736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05064"/>
            <a:ext cx="3633930" cy="2427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99592" y="958458"/>
            <a:ext cx="324036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Obvyklá je řídká vegetace specifického typu (kaktusy a další sukulenty), byť se výjimečně mohou vyskytnou i rozsáhlejší porosty (např. „lesy kaktusů“). </a:t>
            </a:r>
          </a:p>
        </p:txBody>
      </p:sp>
    </p:spTree>
    <p:extLst>
      <p:ext uri="{BB962C8B-B14F-4D97-AF65-F5344CB8AC3E}">
        <p14:creationId xmlns:p14="http://schemas.microsoft.com/office/powerpoint/2010/main" val="223730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6114256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588224" y="1072391"/>
            <a:ext cx="230425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Klasičtější vegetace se vyskytuje pouze u zdrojů povrchové nebo podpovrchové vody (oázy a okolí řek). </a:t>
            </a:r>
          </a:p>
        </p:txBody>
      </p:sp>
    </p:spTree>
    <p:extLst>
      <p:ext uri="{BB962C8B-B14F-4D97-AF65-F5344CB8AC3E}">
        <p14:creationId xmlns:p14="http://schemas.microsoft.com/office/powerpoint/2010/main" val="358800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68251"/>
            <a:ext cx="6480720" cy="4592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626624"/>
            <a:ext cx="748883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 některých typech pouští, kde příděl srážek padá naráz v úzkém časovém období, může existovat krátké vegetační </a:t>
            </a:r>
            <a:r>
              <a:rPr lang="cs-CZ" sz="2800" dirty="0" smtClean="0"/>
              <a:t>období.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222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420888"/>
            <a:ext cx="5178152" cy="3430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415" y="720971"/>
            <a:ext cx="23622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11560" y="548680"/>
            <a:ext cx="48965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Základní druhy </a:t>
            </a:r>
            <a:r>
              <a:rPr lang="cs-CZ" sz="3200" b="1" dirty="0" smtClean="0"/>
              <a:t>pouští</a:t>
            </a:r>
          </a:p>
          <a:p>
            <a:endParaRPr lang="cs-CZ" sz="3200" b="1" dirty="0"/>
          </a:p>
          <a:p>
            <a:r>
              <a:rPr lang="cs-CZ" sz="2800" b="1" dirty="0" smtClean="0"/>
              <a:t>Erg</a:t>
            </a:r>
            <a:r>
              <a:rPr lang="cs-CZ" sz="2800" dirty="0" smtClean="0"/>
              <a:t> je </a:t>
            </a:r>
            <a:r>
              <a:rPr lang="cs-CZ" sz="2800" dirty="0"/>
              <a:t>písečná poušť pohyblivých dun. </a:t>
            </a:r>
          </a:p>
        </p:txBody>
      </p:sp>
    </p:spTree>
    <p:extLst>
      <p:ext uri="{BB962C8B-B14F-4D97-AF65-F5344CB8AC3E}">
        <p14:creationId xmlns:p14="http://schemas.microsoft.com/office/powerpoint/2010/main" val="153859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Reg </a:t>
            </a:r>
            <a:r>
              <a:rPr lang="cs-CZ" sz="2800" dirty="0"/>
              <a:t>nebo </a:t>
            </a:r>
            <a:r>
              <a:rPr lang="cs-CZ" sz="2800" dirty="0" smtClean="0"/>
              <a:t>serír je </a:t>
            </a:r>
            <a:r>
              <a:rPr lang="cs-CZ" sz="2800" dirty="0"/>
              <a:t>šterkovitá (resp. oblázková) </a:t>
            </a:r>
            <a:r>
              <a:rPr lang="cs-CZ" sz="2800" dirty="0" smtClean="0"/>
              <a:t>poušť.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38541"/>
            <a:ext cx="6906344" cy="462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705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122368" cy="4923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71600" y="332656"/>
            <a:ext cx="71223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Hamáda </a:t>
            </a:r>
            <a:r>
              <a:rPr lang="cs-CZ" sz="2800" dirty="0" smtClean="0"/>
              <a:t>je </a:t>
            </a:r>
            <a:r>
              <a:rPr lang="cs-CZ" sz="2800" dirty="0"/>
              <a:t>kamenitá poušť s holými skalními výchozy a </a:t>
            </a:r>
            <a:r>
              <a:rPr lang="cs-CZ" sz="2800" dirty="0" smtClean="0"/>
              <a:t>kameny.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5505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24844"/>
            <a:ext cx="5682208" cy="4261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404664"/>
            <a:ext cx="82089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Pokud jde o režim počasí, charakteristické je prudké střídání teplot: ve dne vedra až 40 °C, v noci prudké ochlazení (někdy až k bodu mrazu nebo i pod nulu). </a:t>
            </a:r>
          </a:p>
        </p:txBody>
      </p:sp>
    </p:spTree>
    <p:extLst>
      <p:ext uri="{BB962C8B-B14F-4D97-AF65-F5344CB8AC3E}">
        <p14:creationId xmlns:p14="http://schemas.microsoft.com/office/powerpoint/2010/main" val="359510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9"/>
            <a:ext cx="8229600" cy="3096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Pouštní zvířata jsou na vysoké teploty aklimatizována a uzpůsobena, ale většina z nich si nemůže dovolit přehřívat svůj organismus tím, že by při nich vyvíjela nějakou aktivitu a plýtvat tělesnými tekutinami. Pouštní život je tedy zpravidla život noční. Je to například fenek, velbloud, stepokur </a:t>
            </a:r>
            <a:r>
              <a:rPr lang="cs-CZ" sz="2800" dirty="0"/>
              <a:t>,</a:t>
            </a:r>
            <a:r>
              <a:rPr lang="cs-CZ" sz="2800" dirty="0" smtClean="0"/>
              <a:t>pouštní plazi, štír, pavouci, saranče.</a:t>
            </a:r>
            <a:endParaRPr lang="cs-CZ" sz="2800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30247"/>
            <a:ext cx="3972314" cy="2979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61" y="4235314"/>
            <a:ext cx="3672408" cy="2253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4"/>
          </p:cNvPr>
          <p:cNvSpPr/>
          <p:nvPr/>
        </p:nvSpPr>
        <p:spPr>
          <a:xfrm>
            <a:off x="629575" y="3666935"/>
            <a:ext cx="1584176" cy="429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STEPOKUR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355976" y="6309483"/>
            <a:ext cx="1584176" cy="4179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VELBLOUD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311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3805883"/>
          </a:xfrm>
        </p:spPr>
        <p:txBody>
          <a:bodyPr/>
          <a:lstStyle/>
          <a:p>
            <a:r>
              <a:rPr lang="cs-CZ" dirty="0" smtClean="0"/>
              <a:t>Zajímavé odkazy</a:t>
            </a:r>
          </a:p>
          <a:p>
            <a:r>
              <a:rPr lang="cs-CZ" dirty="0" smtClean="0">
                <a:hlinkClick r:id="rId2"/>
              </a:rPr>
              <a:t>Fenek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Štír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Saranče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941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268760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http://commons.wikimedia.org/wiki/File:KelsoSand.JPG?uselang=cs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http://commons.wikimedia.org/wiki/File:Road_to_Makla_Tamiya.jpg?uselang=cs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http://cs.wikipedia.org/wiki/Pou%C5%A1%C5%A5#Nejv.C4.9Bt.C5.A1.C3.AD_sv.C4.9Btov.C3.A9_pou.C5.A1t.C4.9B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http://cs.wikipedia.org/wiki/Sahara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http://cs.wikipedia.org/wiki/Soubor:Arabische_W%C3%BCste_Satellit.jpg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http://cs.wikipedia.org/wiki/Soubor:Saguaro_cactus_in_Arizona.jpg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http://commons.wikimedia.org/wiki/File:Echinocact_Gruson_Prag.jpg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http://commons.wikimedia.org/wiki/File:Oasis_in_Libya.jpg?uselang=cs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http://commons.wikimedia.org/wiki/File:Mongongo_seedling.PNG?uselang=cs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http://en.wikipedia.org/wiki/File:Marsdunes_mgs_big.gif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http://commons.wikimedia.org/wiki/File:IssaouaneErg_Algeria_ISS010-E-13539.jpg?uselang=cs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http://commons.wikimedia.org/wiki/File:Str%C3%B6mungsmarken_im_Inn.jpg?uselang=cs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6328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http://en.wikipedia.org/wiki/File:Erg_chebbi_cyclists.jpg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http://commons.wikimedia.org/wiki/File:Bulls_Party_Namibia_Landscape.JPG?uselang=cs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http://commons.wikimedia.org/wiki/File:Pterocles_alchata_1921.jpg?uselang=cs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http://commons.wikimedia.org/wiki/File:%E0%B4%92%E0%B4%9F%E0%B5%8D%E0%B4%9F%E0%B4%95%E0%B4%82.JPG?uselang=cs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2012-08-25].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26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409</Words>
  <Application>Microsoft Office PowerPoint</Application>
  <PresentationFormat>Předvádění na obrazovce (4:3)</PresentationFormat>
  <Paragraphs>65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Reg nebo serír je šterkovitá (resp. oblázková) poušť.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25</cp:revision>
  <dcterms:created xsi:type="dcterms:W3CDTF">2012-08-20T19:24:43Z</dcterms:created>
  <dcterms:modified xsi:type="dcterms:W3CDTF">2013-01-07T20:21:38Z</dcterms:modified>
</cp:coreProperties>
</file>