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62" r:id="rId5"/>
    <p:sldId id="263" r:id="rId6"/>
    <p:sldId id="264" r:id="rId7"/>
    <p:sldId id="257" r:id="rId8"/>
    <p:sldId id="265" r:id="rId9"/>
    <p:sldId id="261" r:id="rId10"/>
    <p:sldId id="258" r:id="rId11"/>
    <p:sldId id="260" r:id="rId12"/>
    <p:sldId id="266" r:id="rId13"/>
    <p:sldId id="267" r:id="rId14"/>
    <p:sldId id="269" r:id="rId15"/>
    <p:sldId id="268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D4AC"/>
    <a:srgbClr val="F7762F"/>
    <a:srgbClr val="FFD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D4AC"/>
            </a:gs>
            <a:gs pos="99000">
              <a:srgbClr val="F7762F"/>
            </a:gs>
            <a:gs pos="62000">
              <a:srgbClr val="FFD757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1972803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VY_32_INOVACE_14_EKOSYSTÉMY_SUBTROPICKÝ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PÁS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918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83119447"/>
              </p:ext>
            </p:extLst>
          </p:nvPr>
        </p:nvGraphicFramePr>
        <p:xfrm>
          <a:off x="1431335" y="1594447"/>
          <a:ext cx="6281329" cy="456503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subtropický pás a seznámení s jeho typickými rostlinami a živočichy.</a:t>
                      </a:r>
                      <a:endParaRPr lang="cs-CZ" sz="120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Uvede příklady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výskytu některých rostlin a živočichů subtropického pásu, využije vlastní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Subtropy, bavlník, tabák, olivy, citrusy, mandloň, cedr,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cypřiš, pinie,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levandule, vavřín, cesmína, rozmarýna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2380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89604" y="332656"/>
            <a:ext cx="8136904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Subtropický podnebný pás</a:t>
            </a:r>
            <a:r>
              <a:rPr lang="cs-CZ" sz="2800" dirty="0"/>
              <a:t> </a:t>
            </a:r>
            <a:r>
              <a:rPr lang="cs-CZ" sz="2800" dirty="0" smtClean="0"/>
              <a:t>je oblast se </a:t>
            </a:r>
            <a:r>
              <a:rPr lang="cs-CZ" sz="2800" dirty="0"/>
              <a:t>subtropickým podnebím. Subtropy leží mezi </a:t>
            </a:r>
            <a:r>
              <a:rPr lang="cs-CZ" sz="2800" dirty="0" smtClean="0"/>
              <a:t>tropickým </a:t>
            </a:r>
            <a:r>
              <a:rPr lang="cs-CZ" sz="2800" dirty="0"/>
              <a:t>podnebím a oblastmi s mírným </a:t>
            </a:r>
            <a:r>
              <a:rPr lang="cs-CZ" sz="2800" dirty="0" smtClean="0"/>
              <a:t>podnebím.</a:t>
            </a:r>
            <a:endParaRPr lang="cs-CZ" sz="2800" dirty="0"/>
          </a:p>
          <a:p>
            <a:r>
              <a:rPr lang="cs-CZ" sz="2800" dirty="0" smtClean="0"/>
              <a:t>Na </a:t>
            </a:r>
            <a:r>
              <a:rPr lang="cs-CZ" sz="2800" dirty="0"/>
              <a:t>subtropy tedy může být nahlíženo jako na jejich přechod. </a:t>
            </a:r>
            <a:endParaRPr lang="cs-CZ" sz="2800" dirty="0" smtClean="0"/>
          </a:p>
          <a:p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585" y="2106342"/>
            <a:ext cx="5985335" cy="4491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620688"/>
            <a:ext cx="273630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subtropech vegetují společenstva vždy zelených </a:t>
            </a:r>
            <a:r>
              <a:rPr lang="cs-CZ" sz="2800" dirty="0"/>
              <a:t>tvrdolistých</a:t>
            </a:r>
            <a:r>
              <a:rPr lang="cs-CZ" sz="2800" dirty="0"/>
              <a:t> </a:t>
            </a:r>
            <a:r>
              <a:rPr lang="cs-CZ" sz="2800" dirty="0" smtClean="0"/>
              <a:t>keřů, </a:t>
            </a:r>
            <a:r>
              <a:rPr lang="cs-CZ" sz="2800" dirty="0"/>
              <a:t>střídavě vlhké lesy subtropů, rostlinstva pouští a polopouští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620688"/>
            <a:ext cx="3995936" cy="299695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591006"/>
            <a:ext cx="2627784" cy="197083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4149080"/>
            <a:ext cx="3024336" cy="2268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7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1709" y="374365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V subtropech se pěstují např. </a:t>
            </a:r>
            <a:r>
              <a:rPr lang="cs-CZ" sz="3600" b="1" dirty="0"/>
              <a:t>bavlníky</a:t>
            </a:r>
            <a:r>
              <a:rPr lang="cs-CZ" sz="3600" dirty="0"/>
              <a:t>,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15794"/>
            <a:ext cx="7069258" cy="47393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109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576358"/>
            <a:ext cx="26642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/>
              <a:t>t</a:t>
            </a:r>
            <a:r>
              <a:rPr lang="cs-CZ" sz="3600" b="1" dirty="0" smtClean="0"/>
              <a:t>abák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5230" y="476670"/>
            <a:ext cx="3947773" cy="5842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Marcela\AppData\Local\Microsoft\Windows\Temporary Internet Files\Content.IE5\KD28546O\MP900289876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01712"/>
            <a:ext cx="3996546" cy="2651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0345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60399"/>
            <a:ext cx="4962128" cy="37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8967" y="3648183"/>
            <a:ext cx="2082342" cy="2776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520401"/>
            <a:ext cx="3589070" cy="2691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706599" y="465553"/>
            <a:ext cx="142398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 </a:t>
            </a:r>
            <a:r>
              <a:rPr lang="cs-CZ" sz="3600" b="1" dirty="0"/>
              <a:t>olivy</a:t>
            </a:r>
            <a:r>
              <a:rPr lang="cs-CZ" sz="3600" dirty="0"/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596523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74640" cy="1143000"/>
          </a:xfrm>
        </p:spPr>
        <p:txBody>
          <a:bodyPr>
            <a:normAutofit/>
          </a:bodyPr>
          <a:lstStyle/>
          <a:p>
            <a:r>
              <a:rPr lang="cs-CZ" sz="3600" b="1" dirty="0"/>
              <a:t>m</a:t>
            </a:r>
            <a:r>
              <a:rPr lang="cs-CZ" sz="3600" b="1" dirty="0" smtClean="0"/>
              <a:t>andloně,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1682"/>
            <a:ext cx="3600400" cy="6144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12013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2962672" cy="864096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/>
              <a:t>pomeranče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5" name="Picture 5" descr="C:\Users\Marcela\AppData\Local\Microsoft\Windows\Temporary Internet Files\Content.IE5\FVEIYRCZ\MP90040712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2816"/>
            <a:ext cx="6480720" cy="431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430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21088"/>
            <a:ext cx="1948733" cy="1948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33279"/>
            <a:ext cx="412845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29" y="2889433"/>
            <a:ext cx="3936764" cy="2951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31420" y="585554"/>
            <a:ext cx="278024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či jiné </a:t>
            </a:r>
            <a:r>
              <a:rPr lang="cs-CZ" sz="3600" b="1" dirty="0" smtClean="0"/>
              <a:t>citrusy,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85475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2664296" cy="580926"/>
          </a:xfrm>
        </p:spPr>
        <p:txBody>
          <a:bodyPr>
            <a:noAutofit/>
          </a:bodyPr>
          <a:lstStyle/>
          <a:p>
            <a:r>
              <a:rPr lang="cs-CZ" sz="3600" b="1" dirty="0"/>
              <a:t>a vinná </a:t>
            </a:r>
            <a:r>
              <a:rPr lang="cs-CZ" sz="3600" b="1" dirty="0" smtClean="0"/>
              <a:t>réva.</a:t>
            </a:r>
            <a:endParaRPr lang="cs-CZ" sz="36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4424064" cy="2953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 descr="C:\Users\Marcela\AppData\Local\Microsoft\Windows\Temporary Internet Files\Content.IE5\KD28546O\MP9004265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368" y="3573016"/>
            <a:ext cx="3672408" cy="2748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525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211144" cy="778099"/>
          </a:xfrm>
        </p:spPr>
        <p:txBody>
          <a:bodyPr>
            <a:normAutofit/>
          </a:bodyPr>
          <a:lstStyle/>
          <a:p>
            <a:r>
              <a:rPr lang="cs-CZ" sz="3600" dirty="0" smtClean="0"/>
              <a:t>Rostou zde </a:t>
            </a:r>
            <a:r>
              <a:rPr lang="cs-CZ" sz="3600" b="1" dirty="0" smtClean="0"/>
              <a:t>cedry, cypřiše, pinie,</a:t>
            </a:r>
            <a:endParaRPr lang="cs-CZ" sz="36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775074"/>
            <a:ext cx="3747154" cy="2855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564904"/>
            <a:ext cx="2601447" cy="3468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942" y="1165891"/>
            <a:ext cx="2098519" cy="279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769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568952" cy="1143000"/>
          </a:xfrm>
        </p:spPr>
        <p:txBody>
          <a:bodyPr>
            <a:noAutofit/>
          </a:bodyPr>
          <a:lstStyle/>
          <a:p>
            <a:r>
              <a:rPr lang="cs-CZ" sz="3600" dirty="0"/>
              <a:t>a</a:t>
            </a:r>
            <a:r>
              <a:rPr lang="cs-CZ" sz="3600" dirty="0" smtClean="0"/>
              <a:t> stálozelené keře </a:t>
            </a:r>
            <a:r>
              <a:rPr lang="cs-CZ" sz="3600" b="1" dirty="0" smtClean="0"/>
              <a:t>vavřín, cesmína, rozmarýna a levandule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08" y="1374840"/>
            <a:ext cx="2500767" cy="31324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 descr="C:\Users\Marcela\AppData\Local\Microsoft\Windows\Temporary Internet Files\Content.IE5\KD28546O\MP9002161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070" y="1582786"/>
            <a:ext cx="3444730" cy="2296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Marcela\AppData\Local\Microsoft\Windows\Temporary Internet Files\Content.IE5\W3PCQDNN\MP900438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464" y="4332308"/>
            <a:ext cx="3024336" cy="2269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1907704" y="4637571"/>
            <a:ext cx="3017912" cy="201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1370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Typickými obyvateli jsou </a:t>
            </a:r>
            <a:r>
              <a:rPr lang="cs-CZ" sz="3600" b="1" dirty="0" smtClean="0"/>
              <a:t>daňci, mufloni, ovce , kozy,</a:t>
            </a:r>
            <a:endParaRPr lang="cs-CZ" sz="3600" b="1" dirty="0"/>
          </a:p>
        </p:txBody>
      </p:sp>
      <p:pic>
        <p:nvPicPr>
          <p:cNvPr id="7171" name="Picture 3" descr="C:\Users\Marcela\AppData\Local\Microsoft\Windows\Temporary Internet Files\Content.IE5\KD28546O\MP90026256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945" y="1484785"/>
            <a:ext cx="3639007" cy="243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a\AppData\Local\Microsoft\Windows\Temporary Internet Files\Content.IE5\FVEIYRCZ\MP9001825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7260" y="1484786"/>
            <a:ext cx="3675671" cy="2432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Marcela\AppData\Local\Microsoft\Windows\Temporary Internet Files\Content.IE5\FVEIYRCZ\MP9001789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22" y="4221087"/>
            <a:ext cx="3633543" cy="240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298" y="4246628"/>
            <a:ext cx="3207593" cy="2405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265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šelem  </a:t>
            </a:r>
            <a:r>
              <a:rPr lang="cs-CZ" b="1" dirty="0" smtClean="0"/>
              <a:t>šakali, ženetka skvrnitá</a:t>
            </a:r>
            <a:r>
              <a:rPr lang="cs-CZ" dirty="0" smtClean="0"/>
              <a:t>,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970" y="1057129"/>
            <a:ext cx="3574740" cy="238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 descr="C:\Users\Marcela\AppData\Local\Microsoft\Windows\Temporary Internet Files\Content.IE5\FVEIYRCZ\MP9001806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844" y="3814692"/>
            <a:ext cx="4368521" cy="286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9577" y="1018928"/>
            <a:ext cx="3115444" cy="2459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5697036"/>
            <a:ext cx="35915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v Austrálii</a:t>
            </a:r>
            <a:r>
              <a:rPr lang="cs-CZ" dirty="0"/>
              <a:t> </a:t>
            </a:r>
            <a:r>
              <a:rPr lang="cs-CZ" sz="3600" b="1" dirty="0" smtClean="0"/>
              <a:t>klokani.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4745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241376"/>
            <a:ext cx="8229600" cy="561662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cs.wikipedia.org/wiki/Subtropick%C3%BD_podnebn%C3%BD_p%C3%A1s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http://cs.wikipedia.org/wiki/Soubor:Feld_mit_reifer_Baumwolle.jpeg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http://cs.wikipedia.org/wiki/Soubor:Tobacco.jpg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http://commons.wikimedia.org/wiki/File:Olea_europaea,_Co%C3%ADn</a:t>
            </a:r>
            <a:r>
              <a:rPr lang="cs-CZ" sz="1800"/>
              <a:t>,_</a:t>
            </a:r>
            <a:r>
              <a:rPr lang="cs-CZ" sz="1800" smtClean="0"/>
              <a:t>Spain.jpg?uselang=cs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http://commons.wikimedia.org/wiki/File:Olive_tree_at_the_Bosque_de_los_Ausentes,_Parque_del_Buen_Retiro,_Madrid.JPG?uselang=cs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http://commons.wikimedia.org/wiki/File:Olive_fruits_in_Darbechtar.jpg?uselang=cs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http://cs.wikipedia.org/wiki/Soubor:Illustration_Prunus_dulcis0.jpg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http://commons.wikimedia.org/wiki/File:Clementine_Israel.jpg?uselang=cs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http://commons.wikimedia.org/wiki/File:Korfu_Zitronen.jpg?uselang=cs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http://commons.wikimedia.org/wiki/File:%D0%A6%D0%B8%D1%82%D1%80%D1%83%D1%81%D0%BE%D0%B2%D1%8B%D0%B5.jpg?uselang=cs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http://cs.wikipedia.org/wiki/Soubor:Close_up_grapes.jpg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http://commons.wikimedia.org/wiki/File:Cedrus_atlantica_mariemont.jpg?uselang=cs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http://commons.wikimedia.org/wiki/File:Abeto,_Rui_Vaz,_Cape_Verde.jpg?uselang=cs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45720" indent="0">
              <a:buNone/>
            </a:pPr>
            <a:endParaRPr lang="cs-CZ" sz="1800" i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6317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340768"/>
            <a:ext cx="820891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/>
              <a:t>http://</a:t>
            </a:r>
            <a:r>
              <a:rPr lang="cs-CZ" dirty="0" smtClean="0"/>
              <a:t>commons.wikimedia.org/wiki/File:Pinus_pinea_2010-3-07_DehesaBoyaldePuertollano_2.jpg?uselang=cs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http://cs.wikipedia.org/wiki/Soubor:Laurus_nobilis_-_K%C3%B6hler%E2%80%93s_Medizinal-Pflanzen-086.jpg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://cs.wikipedia.org/wiki/Soubor:Rosemary_bush.jpg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http://commons.wikimedia.org/wiki/File:Herd_Of_Goats.jpg?uselang=cs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http://cs.wikipedia.org/wiki/Soubor:Golden_Jackal_sa02.jpg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http://commons.wikimedia.org/wiki/File:Genette-drawing.jpg?uselang=cs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vlastní </a:t>
            </a:r>
            <a:r>
              <a:rPr lang="cs-CZ" dirty="0"/>
              <a:t>fotografie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ostatní obrázky jsou z galerie Office 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[cit. </a:t>
            </a:r>
            <a:r>
              <a:rPr lang="cs-CZ" dirty="0" smtClean="0"/>
              <a:t>2012-09-10].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548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323</Words>
  <Application>Microsoft Office PowerPoint</Application>
  <PresentationFormat>Předvádění na obrazovce (4:3)</PresentationFormat>
  <Paragraphs>70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mandloně,</vt:lpstr>
      <vt:lpstr>pomeranče </vt:lpstr>
      <vt:lpstr>Prezentace aplikace PowerPoint</vt:lpstr>
      <vt:lpstr>a vinná réva.</vt:lpstr>
      <vt:lpstr>Rostou zde cedry, cypřiše, pinie,</vt:lpstr>
      <vt:lpstr>a stálozelené keře vavřín, cesmína, rozmarýna a levandule. </vt:lpstr>
      <vt:lpstr>Typickými obyvateli jsou daňci, mufloni, ovce , kozy,</vt:lpstr>
      <vt:lpstr>z šelem  šakali, ženetka skvrnitá, 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18</cp:revision>
  <dcterms:created xsi:type="dcterms:W3CDTF">2012-08-20T19:24:43Z</dcterms:created>
  <dcterms:modified xsi:type="dcterms:W3CDTF">2013-01-11T23:48:39Z</dcterms:modified>
</cp:coreProperties>
</file>