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64" r:id="rId3"/>
    <p:sldId id="258" r:id="rId4"/>
    <p:sldId id="261" r:id="rId5"/>
    <p:sldId id="259" r:id="rId6"/>
    <p:sldId id="256" r:id="rId7"/>
    <p:sldId id="257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41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/>
            <a:t>: </a:t>
          </a:r>
          <a:r>
            <a:rPr lang="cs-CZ" smtClean="0"/>
            <a:t>Mgr.Olga Kolářová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VY_22_INOVACE_22_My day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smtClean="0"/>
            <a:t>: My day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smtClean="0"/>
            <a:t>Sada:Anglický jazyk pro 5.ročník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551CDF0-531C-4C85-8893-82D5DA0324EB}" type="presOf" srcId="{FBBFC3EA-9D9D-4F3A-BEA6-9C2C0E46BF20}" destId="{832BF48F-0145-4429-9E02-8FCA946CCE9E}" srcOrd="1" destOrd="0" presId="urn:microsoft.com/office/officeart/2005/8/layout/target3"/>
    <dgm:cxn modelId="{4A9CFDC5-DDA7-47BD-9C42-CBF7EBCCD9B7}" type="presOf" srcId="{C73C7642-F245-4585-8F88-243F9FAEF6CA}" destId="{AA41A67C-3D3F-4AE9-9E0F-5D7F7BB2E741}" srcOrd="1" destOrd="0" presId="urn:microsoft.com/office/officeart/2005/8/layout/target3"/>
    <dgm:cxn modelId="{9BA06F8E-273F-4B8A-BF8F-2BFF33ACF9F7}" type="presOf" srcId="{39F8B381-5807-488E-AC22-73DD4140ED4A}" destId="{71045F8C-00FA-488E-A7BD-E2E6753D979D}" srcOrd="0" destOrd="0" presId="urn:microsoft.com/office/officeart/2005/8/layout/target3"/>
    <dgm:cxn modelId="{AFD0C8CD-5D12-418E-B847-DCC408165066}" type="presOf" srcId="{EBC41103-E2E5-4D48-9B4B-425520D3D098}" destId="{F969C235-9271-4D34-B740-D627A121CAD0}" srcOrd="1" destOrd="0" presId="urn:microsoft.com/office/officeart/2005/8/layout/target3"/>
    <dgm:cxn modelId="{7C22B567-424E-40B9-A684-DE20D8F267A2}" type="presOf" srcId="{FBBFC3EA-9D9D-4F3A-BEA6-9C2C0E46BF20}" destId="{643EA938-EDE0-4533-ACCC-D2BD6F3A527C}" srcOrd="0" destOrd="0" presId="urn:microsoft.com/office/officeart/2005/8/layout/target3"/>
    <dgm:cxn modelId="{2EE6546A-350F-460E-8478-87896D136809}" type="presOf" srcId="{445C7998-7549-48B0-BD68-D4F0167F02E5}" destId="{4D19AB04-24FA-40C2-B203-52AE3D15E171}" srcOrd="1" destOrd="0" presId="urn:microsoft.com/office/officeart/2005/8/layout/target3"/>
    <dgm:cxn modelId="{75B1055A-E4E4-4EC8-8DDE-44A73EAF47C5}" type="presOf" srcId="{445C7998-7549-48B0-BD68-D4F0167F02E5}" destId="{BC35EE03-4121-4EF9-923D-7CB6D30D358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D287A3D4-8824-44AE-A5B0-B9B0867E8427}" type="presOf" srcId="{C73C7642-F245-4585-8F88-243F9FAEF6CA}" destId="{97289DF2-90F4-4EC2-A9FC-633B00BAB610}" srcOrd="0" destOrd="0" presId="urn:microsoft.com/office/officeart/2005/8/layout/target3"/>
    <dgm:cxn modelId="{A6CAA201-E924-4E67-974F-F4C35935BC9D}" type="presOf" srcId="{019433A1-1324-4DE1-9E6F-32B851095F74}" destId="{A3817367-F2BC-482F-8832-FA00B51DCCF3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F0F6264B-2571-430B-A68C-D127451E5226}" type="presOf" srcId="{DAEA276B-ECF9-46F6-A7D3-4693B2D32BC4}" destId="{CDED6FE3-AD8F-4ACC-B6B8-710EDDD97598}" srcOrd="0" destOrd="0" presId="urn:microsoft.com/office/officeart/2005/8/layout/target3"/>
    <dgm:cxn modelId="{172B70BA-A1D7-4994-BB08-88548BF901B9}" type="presOf" srcId="{EBC41103-E2E5-4D48-9B4B-425520D3D098}" destId="{50C2F88D-8688-44C2-A854-691F34009D3B}" srcOrd="0" destOrd="0" presId="urn:microsoft.com/office/officeart/2005/8/layout/target3"/>
    <dgm:cxn modelId="{0721FC7C-BCE9-462C-9835-3EF6B62FFACB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209614FE-B6A1-42FE-A741-BAF946D05D51}" type="presOf" srcId="{DAEA276B-ECF9-46F6-A7D3-4693B2D32BC4}" destId="{F69A1436-182C-465B-AD7F-FE48E0C090C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2CA97D57-9C30-4DD8-8088-1AB5488EF970}" type="presParOf" srcId="{71045F8C-00FA-488E-A7BD-E2E6753D979D}" destId="{3577EC6B-C980-4F34-8C69-4365E7B8FC8C}" srcOrd="0" destOrd="0" presId="urn:microsoft.com/office/officeart/2005/8/layout/target3"/>
    <dgm:cxn modelId="{FAA07711-308C-453F-AAE8-778F571151E8}" type="presParOf" srcId="{71045F8C-00FA-488E-A7BD-E2E6753D979D}" destId="{6940EB87-DC1D-4BC3-9408-9AC2E1FFC039}" srcOrd="1" destOrd="0" presId="urn:microsoft.com/office/officeart/2005/8/layout/target3"/>
    <dgm:cxn modelId="{7810E89A-AAF8-4E91-A7EC-CF4BE1F2FBF8}" type="presParOf" srcId="{71045F8C-00FA-488E-A7BD-E2E6753D979D}" destId="{BC35EE03-4121-4EF9-923D-7CB6D30D358D}" srcOrd="2" destOrd="0" presId="urn:microsoft.com/office/officeart/2005/8/layout/target3"/>
    <dgm:cxn modelId="{B0FE0D53-08C9-4F15-BAD4-0F7E5E6B6D11}" type="presParOf" srcId="{71045F8C-00FA-488E-A7BD-E2E6753D979D}" destId="{C95EEA27-3CBF-4645-A92D-9D8AF5C1CBFC}" srcOrd="3" destOrd="0" presId="urn:microsoft.com/office/officeart/2005/8/layout/target3"/>
    <dgm:cxn modelId="{74FAFBB7-AA42-4BB3-877C-19A92D6A39F5}" type="presParOf" srcId="{71045F8C-00FA-488E-A7BD-E2E6753D979D}" destId="{851BB866-B6AE-4566-893F-4C635BA974FC}" srcOrd="4" destOrd="0" presId="urn:microsoft.com/office/officeart/2005/8/layout/target3"/>
    <dgm:cxn modelId="{0CD900C0-F169-4462-8522-D26C5F83C7CB}" type="presParOf" srcId="{71045F8C-00FA-488E-A7BD-E2E6753D979D}" destId="{643EA938-EDE0-4533-ACCC-D2BD6F3A527C}" srcOrd="5" destOrd="0" presId="urn:microsoft.com/office/officeart/2005/8/layout/target3"/>
    <dgm:cxn modelId="{BC9FDB45-1405-460D-AE4C-BC0901AE9008}" type="presParOf" srcId="{71045F8C-00FA-488E-A7BD-E2E6753D979D}" destId="{92F31B18-D66D-4CC7-89B9-378928DE877D}" srcOrd="6" destOrd="0" presId="urn:microsoft.com/office/officeart/2005/8/layout/target3"/>
    <dgm:cxn modelId="{DD113936-A5A0-49D5-907B-5EBDCA069DF6}" type="presParOf" srcId="{71045F8C-00FA-488E-A7BD-E2E6753D979D}" destId="{902074E1-B931-4618-97F1-FADBE82E9C3C}" srcOrd="7" destOrd="0" presId="urn:microsoft.com/office/officeart/2005/8/layout/target3"/>
    <dgm:cxn modelId="{8E89425C-B80A-4F48-954D-F244607EA6AC}" type="presParOf" srcId="{71045F8C-00FA-488E-A7BD-E2E6753D979D}" destId="{A3817367-F2BC-482F-8832-FA00B51DCCF3}" srcOrd="8" destOrd="0" presId="urn:microsoft.com/office/officeart/2005/8/layout/target3"/>
    <dgm:cxn modelId="{7A77CA62-C24A-40D2-9992-B4808E380F6A}" type="presParOf" srcId="{71045F8C-00FA-488E-A7BD-E2E6753D979D}" destId="{626ABFF6-56C8-4386-B662-68EC364EED9D}" srcOrd="9" destOrd="0" presId="urn:microsoft.com/office/officeart/2005/8/layout/target3"/>
    <dgm:cxn modelId="{25E820E1-CF87-4AF7-9037-11A281F7659E}" type="presParOf" srcId="{71045F8C-00FA-488E-A7BD-E2E6753D979D}" destId="{6DB11F1C-D028-4800-9625-6611CA9DE6D4}" srcOrd="10" destOrd="0" presId="urn:microsoft.com/office/officeart/2005/8/layout/target3"/>
    <dgm:cxn modelId="{D524CA1F-046B-4A5E-8870-7CCE048F3473}" type="presParOf" srcId="{71045F8C-00FA-488E-A7BD-E2E6753D979D}" destId="{CDED6FE3-AD8F-4ACC-B6B8-710EDDD97598}" srcOrd="11" destOrd="0" presId="urn:microsoft.com/office/officeart/2005/8/layout/target3"/>
    <dgm:cxn modelId="{080670F0-97CE-413D-945C-BAAAA115CAD5}" type="presParOf" srcId="{71045F8C-00FA-488E-A7BD-E2E6753D979D}" destId="{397AC6D7-84A6-4150-958F-83C92D9ACF38}" srcOrd="12" destOrd="0" presId="urn:microsoft.com/office/officeart/2005/8/layout/target3"/>
    <dgm:cxn modelId="{ECBD790A-A203-40C4-9B6C-76DE79B9D886}" type="presParOf" srcId="{71045F8C-00FA-488E-A7BD-E2E6753D979D}" destId="{D7419528-33A6-416D-9E64-B3F7915C5149}" srcOrd="13" destOrd="0" presId="urn:microsoft.com/office/officeart/2005/8/layout/target3"/>
    <dgm:cxn modelId="{A75905A6-21D4-4DAE-86CF-EB1C7B86AF46}" type="presParOf" srcId="{71045F8C-00FA-488E-A7BD-E2E6753D979D}" destId="{97289DF2-90F4-4EC2-A9FC-633B00BAB610}" srcOrd="14" destOrd="0" presId="urn:microsoft.com/office/officeart/2005/8/layout/target3"/>
    <dgm:cxn modelId="{D36742D8-155B-4D7D-B502-71DEB5358479}" type="presParOf" srcId="{71045F8C-00FA-488E-A7BD-E2E6753D979D}" destId="{234EBA9D-95B4-4C20-A84E-6F65F1085DC6}" srcOrd="15" destOrd="0" presId="urn:microsoft.com/office/officeart/2005/8/layout/target3"/>
    <dgm:cxn modelId="{157A0D5C-8607-4CA2-8ECD-A7BD467BBE78}" type="presParOf" srcId="{71045F8C-00FA-488E-A7BD-E2E6753D979D}" destId="{12255512-213F-41DF-90A6-8B4CD74A2B52}" srcOrd="16" destOrd="0" presId="urn:microsoft.com/office/officeart/2005/8/layout/target3"/>
    <dgm:cxn modelId="{CC8BFAF1-7106-49CC-A07F-7437B54496BB}" type="presParOf" srcId="{71045F8C-00FA-488E-A7BD-E2E6753D979D}" destId="{50C2F88D-8688-44C2-A854-691F34009D3B}" srcOrd="17" destOrd="0" presId="urn:microsoft.com/office/officeart/2005/8/layout/target3"/>
    <dgm:cxn modelId="{348A12FD-2922-4300-AEA9-B26E7E9BF81C}" type="presParOf" srcId="{71045F8C-00FA-488E-A7BD-E2E6753D979D}" destId="{4D19AB04-24FA-40C2-B203-52AE3D15E171}" srcOrd="18" destOrd="0" presId="urn:microsoft.com/office/officeart/2005/8/layout/target3"/>
    <dgm:cxn modelId="{4BAA4484-24D2-471E-82EB-96B83C98858A}" type="presParOf" srcId="{71045F8C-00FA-488E-A7BD-E2E6753D979D}" destId="{832BF48F-0145-4429-9E02-8FCA946CCE9E}" srcOrd="19" destOrd="0" presId="urn:microsoft.com/office/officeart/2005/8/layout/target3"/>
    <dgm:cxn modelId="{8D15B39C-E388-4200-841B-75A57F2123AA}" type="presParOf" srcId="{71045F8C-00FA-488E-A7BD-E2E6753D979D}" destId="{E7297F21-D4FD-4A41-AE58-814D01A6B5E7}" srcOrd="20" destOrd="0" presId="urn:microsoft.com/office/officeart/2005/8/layout/target3"/>
    <dgm:cxn modelId="{AABD2D93-639F-420D-9354-F4528026D098}" type="presParOf" srcId="{71045F8C-00FA-488E-A7BD-E2E6753D979D}" destId="{F69A1436-182C-465B-AD7F-FE48E0C090C1}" srcOrd="21" destOrd="0" presId="urn:microsoft.com/office/officeart/2005/8/layout/target3"/>
    <dgm:cxn modelId="{AFC59267-83B7-4F73-A626-BFA9903AA366}" type="presParOf" srcId="{71045F8C-00FA-488E-A7BD-E2E6753D979D}" destId="{AA41A67C-3D3F-4AE9-9E0F-5D7F7BB2E741}" srcOrd="22" destOrd="0" presId="urn:microsoft.com/office/officeart/2005/8/layout/target3"/>
    <dgm:cxn modelId="{6ACD0948-F5EE-4BE9-A078-A20881F59DDB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/>
            <a:t>: </a:t>
          </a:r>
          <a:r>
            <a:rPr lang="cs-CZ" sz="1400" kern="1200" smtClean="0"/>
            <a:t>Mgr.Olga Kolářová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</a:t>
          </a:r>
          <a:r>
            <a:rPr lang="cs-CZ" sz="1400" kern="1200"/>
            <a:t>: </a:t>
          </a:r>
          <a:r>
            <a:rPr lang="cs-CZ" sz="1400" kern="1200" smtClean="0"/>
            <a:t>VY_22_INOVACE_22_My day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Sada:Anglický jazyk pro 5.ročník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smtClean="0"/>
            <a:t>: My day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1828800" y="3159760"/>
            <a:ext cx="457200" cy="1034129"/>
          </a:xfrm>
          <a:prstGeom prst="rect">
            <a:avLst/>
          </a:prstGeom>
          <a:noFill/>
        </p:spPr>
        <p:txBody>
          <a:bodyPr wrap="square" lIns="0" tIns="9144" rIns="0" bIns="9144" rtlCol="0" anchor="ctr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7240" y="1219200"/>
            <a:ext cx="7543800" cy="2152650"/>
          </a:xfrm>
        </p:spPr>
        <p:txBody>
          <a:bodyPr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33600" y="3375491"/>
            <a:ext cx="6172200" cy="685800"/>
          </a:xfrm>
        </p:spPr>
        <p:txBody>
          <a:bodyPr anchor="ctr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22D48D-6018-49BE-840E-D15743B0B2CD}" type="datetimeFigureOut">
              <a:rPr lang="cs-CZ" smtClean="0"/>
              <a:t>13.2.2012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01AF3A7-1DEE-4CB7-BB59-8B64B17AE8F7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22D48D-6018-49BE-840E-D15743B0B2CD}" type="datetimeFigureOut">
              <a:rPr lang="cs-CZ" smtClean="0"/>
              <a:t>13.2.2012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01AF3A7-1DEE-4CB7-BB59-8B64B17AE8F7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4267200" y="4074497"/>
            <a:ext cx="457200" cy="10156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0" y="4267368"/>
            <a:ext cx="3733800" cy="731520"/>
          </a:xfrm>
        </p:spPr>
        <p:txBody>
          <a:bodyPr anchor="ctr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22D48D-6018-49BE-840E-D15743B0B2CD}" type="datetimeFigureOut">
              <a:rPr lang="cs-CZ" smtClean="0"/>
              <a:t>13.2.2012</a:t>
            </a:fld>
            <a:endParaRPr lang="cs-CZ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01AF3A7-1DEE-4CB7-BB59-8B64B17AE8F7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286000" y="1905000"/>
            <a:ext cx="6035040" cy="2350008"/>
          </a:xfrm>
        </p:spPr>
        <p:txBody>
          <a:bodyPr/>
          <a:lstStyle>
            <a:lvl1pPr marL="0" algn="l" defTabSz="914400" rtl="0" eaLnBrk="1" latinLnBrk="0" hangingPunct="1">
              <a:spcBef>
                <a:spcPct val="0"/>
              </a:spcBef>
              <a:buNone/>
              <a:defRPr lang="en-US" sz="5400" b="0" kern="1200" cap="none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22D48D-6018-49BE-840E-D15743B0B2CD}" type="datetimeFigureOut">
              <a:rPr lang="cs-CZ" smtClean="0"/>
              <a:t>13.2.2012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01AF3A7-1DEE-4CB7-BB59-8B64B17AE8F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1344168" y="658368"/>
            <a:ext cx="3273552" cy="3429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4"/>
          </p:nvPr>
        </p:nvSpPr>
        <p:spPr>
          <a:xfrm>
            <a:off x="5029200" y="658368"/>
            <a:ext cx="3273552" cy="34321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112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44168" y="1371600"/>
            <a:ext cx="3276600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2920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29200" y="1371600"/>
            <a:ext cx="3273552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5664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478028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22D48D-6018-49BE-840E-D15743B0B2CD}" type="datetimeFigureOut">
              <a:rPr lang="cs-CZ" smtClean="0"/>
              <a:t>13.2.2012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01AF3A7-1DEE-4CB7-BB59-8B64B17AE8F7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22D48D-6018-49BE-840E-D15743B0B2CD}" type="datetimeFigureOut">
              <a:rPr lang="cs-CZ" smtClean="0"/>
              <a:t>13.2.2012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01AF3A7-1DEE-4CB7-BB59-8B64B17AE8F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22D48D-6018-49BE-840E-D15743B0B2CD}" type="datetimeFigureOut">
              <a:rPr lang="cs-CZ" smtClean="0"/>
              <a:t>13.2.2012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01AF3A7-1DEE-4CB7-BB59-8B64B17AE8F7}" type="slidenum">
              <a:rPr lang="cs-CZ" smtClean="0"/>
              <a:t>‹#›</a:t>
            </a:fld>
            <a:endParaRPr lang="cs-CZ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5328920" y="1774588"/>
            <a:ext cx="457200" cy="12311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8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8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1"/>
            <a:ext cx="4343400" cy="3429000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685801"/>
            <a:ext cx="2590800" cy="3429000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22D48D-6018-49BE-840E-D15743B0B2CD}" type="datetimeFigureOut">
              <a:rPr lang="cs-CZ" smtClean="0"/>
              <a:t>13.2.2012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01AF3A7-1DEE-4CB7-BB59-8B64B17AE8F7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219200" y="612775"/>
            <a:ext cx="6705600" cy="2546985"/>
          </a:xfrm>
          <a:effectLst>
            <a:outerShdw blurRad="152400" dist="317500" dir="5400000" sx="90000" sy="-19000" rotWithShape="0">
              <a:prstClr val="black">
                <a:alpha val="15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743200" y="3453047"/>
            <a:ext cx="5029200" cy="720804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435352" y="3331464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22D48D-6018-49BE-840E-D15743B0B2CD}" type="datetimeFigureOut">
              <a:rPr lang="cs-CZ" smtClean="0"/>
              <a:t>13.2.2012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01AF3A7-1DEE-4CB7-BB59-8B64B17AE8F7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133600" y="685801"/>
            <a:ext cx="5791200" cy="3505199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22D48D-6018-49BE-840E-D15743B0B2CD}" type="datetimeFigureOut">
              <a:rPr lang="cs-CZ" smtClean="0"/>
              <a:t>13.2.2012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1AF3A7-1DEE-4CB7-BB59-8B64B17AE8F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09600" y="609601"/>
            <a:ext cx="2133600" cy="51816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895600" y="685801"/>
            <a:ext cx="5029200" cy="45720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22D48D-6018-49BE-840E-D15743B0B2CD}" type="datetimeFigureOut">
              <a:rPr lang="cs-CZ" smtClean="0"/>
              <a:t>13.2.2012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1AF3A7-1DEE-4CB7-BB59-8B64B17AE8F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55608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22567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88910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37751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5128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16377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51705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9999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31607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37225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22800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accent6">
                  <a:lumMod val="50000"/>
                  <a:alpha val="36000"/>
                </a:schemeClr>
              </a:gs>
              <a:gs pos="100000">
                <a:schemeClr val="bg2">
                  <a:alpha val="1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 rot="19724275">
            <a:off x="1373221" y="1038440"/>
            <a:ext cx="7240620" cy="570698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7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 rot="17656910">
            <a:off x="-274211" y="1165875"/>
            <a:ext cx="5538472" cy="4480459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 rot="19724275">
            <a:off x="3277955" y="116854"/>
            <a:ext cx="6479362" cy="475475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7240" y="4876800"/>
            <a:ext cx="7543800" cy="9144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33600" y="685801"/>
            <a:ext cx="6096000" cy="36575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547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DD22D48D-6018-49BE-840E-D15743B0B2CD}" type="datetimeFigureOut">
              <a:rPr lang="cs-CZ" smtClean="0"/>
              <a:t>13.2.2012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22960" y="6154738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2960" y="5842000"/>
            <a:ext cx="2133600" cy="304800"/>
          </a:xfrm>
          <a:prstGeom prst="rect">
            <a:avLst/>
          </a:prstGeom>
        </p:spPr>
        <p:txBody>
          <a:bodyPr vert="horz" lIns="91440" tIns="45720" rIns="91440" bIns="9144" rtlCol="0" anchor="b"/>
          <a:lstStyle>
            <a:lvl1pPr algn="l">
              <a:defRPr sz="16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101AF3A7-1DEE-4CB7-BB59-8B64B17AE8F7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56032" algn="l" defTabSz="914400" rtl="0" eaLnBrk="1" latinLnBrk="0" hangingPunct="1">
        <a:spcBef>
          <a:spcPct val="20000"/>
        </a:spcBef>
        <a:spcAft>
          <a:spcPts val="0"/>
        </a:spcAft>
        <a:buSzPct val="60000"/>
        <a:buFont typeface="Wingdings" pitchFamily="2" charset="2"/>
        <a:buChar char=""/>
        <a:defRPr sz="21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6400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058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7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6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5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6596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2402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514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8346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39962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08716773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396644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Materiál je určen pro 5.ročník</a:t>
            </a:r>
          </a:p>
          <a:p>
            <a:r>
              <a:rPr lang="cs-CZ" smtClean="0"/>
              <a:t>Procvičuje učivo učebnice Project 1,Unit 4-B,</a:t>
            </a:r>
          </a:p>
          <a:p>
            <a:pPr marL="18288" indent="0">
              <a:buNone/>
            </a:pPr>
            <a:r>
              <a:rPr lang="cs-CZ" smtClean="0"/>
              <a:t>    My day/daily routines,present simple/</a:t>
            </a:r>
          </a:p>
          <a:p>
            <a:r>
              <a:rPr lang="cs-CZ" smtClean="0"/>
              <a:t>Pracujeme s interaktivní tabulí,žáci se v práci u tabule střídají,spojují slovní spojení,číslují pořadí činností.Po procvičení lze zadat některý z úkolů k samostatné práci.</a:t>
            </a:r>
          </a:p>
          <a:p>
            <a:r>
              <a:rPr lang="cs-CZ" smtClean="0"/>
              <a:t>Inovace:práce s interaktivní tabulí vybízí žáky k aktivnímu osvojení učiva</a:t>
            </a:r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00B050"/>
                </a:solidFill>
              </a:rPr>
              <a:t>Anotace</a:t>
            </a:r>
            <a:endParaRPr lang="cs-CZ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87666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My </a:t>
            </a:r>
            <a:r>
              <a:rPr lang="cs-CZ" smtClean="0"/>
              <a:t>day</a:t>
            </a:r>
            <a:endParaRPr lang="cs-CZ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2061964" y="3356992"/>
            <a:ext cx="6172200" cy="685800"/>
          </a:xfrm>
        </p:spPr>
        <p:txBody>
          <a:bodyPr>
            <a:normAutofit fontScale="92500" lnSpcReduction="10000"/>
          </a:bodyPr>
          <a:lstStyle/>
          <a:p>
            <a:r>
              <a:rPr lang="cs-CZ" smtClean="0"/>
              <a:t>Anglický jazyk pro 5.ročník</a:t>
            </a:r>
          </a:p>
          <a:p>
            <a:r>
              <a:rPr lang="cs-CZ" smtClean="0"/>
              <a:t>Mgr.Olga Kolářová</a:t>
            </a:r>
            <a:endParaRPr lang="cs-CZ"/>
          </a:p>
        </p:txBody>
      </p:sp>
      <p:pic>
        <p:nvPicPr>
          <p:cNvPr id="3074" name="Picture 2" descr="C:\Users\Kolářová\AppData\Local\Microsoft\Windows\Temporary Internet Files\Content.IE5\K0O7W0UI\MP90043955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836712"/>
            <a:ext cx="3530791" cy="5288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608070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smtClean="0"/>
              <a:t>Match.</a:t>
            </a:r>
          </a:p>
          <a:p>
            <a:pPr marL="18288" indent="0">
              <a:buNone/>
            </a:pPr>
            <a:endParaRPr lang="cs-CZ" sz="3600" smtClean="0"/>
          </a:p>
          <a:p>
            <a:r>
              <a:rPr lang="cs-CZ" sz="3600" smtClean="0"/>
              <a:t>My day.Number the sentences in the correct order.</a:t>
            </a:r>
            <a:endParaRPr lang="cs-CZ" sz="360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00B050"/>
                </a:solidFill>
              </a:rPr>
              <a:t>Obsah</a:t>
            </a:r>
            <a:endParaRPr lang="cs-CZ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72716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83568" y="5589240"/>
            <a:ext cx="7543800" cy="914400"/>
          </a:xfrm>
        </p:spPr>
        <p:txBody>
          <a:bodyPr/>
          <a:lstStyle/>
          <a:p>
            <a:r>
              <a:rPr lang="cs-CZ" smtClean="0">
                <a:solidFill>
                  <a:srgbClr val="00B050"/>
                </a:solidFill>
              </a:rPr>
              <a:t>Match.</a:t>
            </a:r>
            <a:endParaRPr lang="cs-CZ">
              <a:solidFill>
                <a:srgbClr val="00B05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1331640" y="1196752"/>
            <a:ext cx="3273552" cy="3429000"/>
          </a:xfrm>
        </p:spPr>
        <p:txBody>
          <a:bodyPr>
            <a:noAutofit/>
          </a:bodyPr>
          <a:lstStyle/>
          <a:p>
            <a:r>
              <a:rPr lang="cs-CZ" sz="3200" smtClean="0">
                <a:solidFill>
                  <a:srgbClr val="FFFF00"/>
                </a:solidFill>
              </a:rPr>
              <a:t>Listen</a:t>
            </a:r>
          </a:p>
          <a:p>
            <a:r>
              <a:rPr lang="cs-CZ" sz="3200" smtClean="0">
                <a:solidFill>
                  <a:srgbClr val="FFFF00"/>
                </a:solidFill>
              </a:rPr>
              <a:t>Take</a:t>
            </a:r>
          </a:p>
          <a:p>
            <a:r>
              <a:rPr lang="cs-CZ" sz="3200" smtClean="0">
                <a:solidFill>
                  <a:srgbClr val="FFFF00"/>
                </a:solidFill>
              </a:rPr>
              <a:t>Get</a:t>
            </a:r>
          </a:p>
          <a:p>
            <a:r>
              <a:rPr lang="cs-CZ" sz="3200" smtClean="0">
                <a:solidFill>
                  <a:srgbClr val="FFFF00"/>
                </a:solidFill>
              </a:rPr>
              <a:t>Have</a:t>
            </a:r>
          </a:p>
          <a:p>
            <a:r>
              <a:rPr lang="cs-CZ" sz="3200" smtClean="0">
                <a:solidFill>
                  <a:srgbClr val="FFFF00"/>
                </a:solidFill>
              </a:rPr>
              <a:t>Do</a:t>
            </a:r>
          </a:p>
          <a:p>
            <a:r>
              <a:rPr lang="cs-CZ" sz="3200" smtClean="0">
                <a:solidFill>
                  <a:srgbClr val="FFFF00"/>
                </a:solidFill>
              </a:rPr>
              <a:t>Put</a:t>
            </a:r>
          </a:p>
          <a:p>
            <a:r>
              <a:rPr lang="cs-CZ" sz="3200" smtClean="0">
                <a:solidFill>
                  <a:srgbClr val="FFFF00"/>
                </a:solidFill>
              </a:rPr>
              <a:t>Brush</a:t>
            </a:r>
          </a:p>
          <a:p>
            <a:r>
              <a:rPr lang="cs-CZ" sz="3200">
                <a:solidFill>
                  <a:srgbClr val="FFFF00"/>
                </a:solidFill>
              </a:rPr>
              <a:t>G</a:t>
            </a:r>
            <a:r>
              <a:rPr lang="cs-CZ" sz="3200" smtClean="0">
                <a:solidFill>
                  <a:srgbClr val="FFFF00"/>
                </a:solidFill>
              </a:rPr>
              <a:t>o</a:t>
            </a:r>
            <a:endParaRPr lang="cs-CZ" sz="3200">
              <a:solidFill>
                <a:srgbClr val="FFFF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4"/>
          </p:nvPr>
        </p:nvSpPr>
        <p:spPr>
          <a:xfrm>
            <a:off x="5004048" y="1196752"/>
            <a:ext cx="4007296" cy="3432175"/>
          </a:xfrm>
        </p:spPr>
        <p:txBody>
          <a:bodyPr>
            <a:noAutofit/>
          </a:bodyPr>
          <a:lstStyle/>
          <a:p>
            <a:pPr marL="18288" indent="0">
              <a:buNone/>
            </a:pPr>
            <a:r>
              <a:rPr lang="cs-CZ" sz="3200"/>
              <a:t>t</a:t>
            </a:r>
            <a:r>
              <a:rPr lang="cs-CZ" sz="3200" smtClean="0"/>
              <a:t>he bus</a:t>
            </a:r>
          </a:p>
          <a:p>
            <a:pPr marL="18288" indent="0">
              <a:buNone/>
            </a:pPr>
            <a:r>
              <a:rPr lang="cs-CZ" sz="3200"/>
              <a:t>a</a:t>
            </a:r>
            <a:r>
              <a:rPr lang="cs-CZ" sz="3200" smtClean="0"/>
              <a:t> shower</a:t>
            </a:r>
          </a:p>
          <a:p>
            <a:pPr marL="18288" indent="0">
              <a:buNone/>
            </a:pPr>
            <a:r>
              <a:rPr lang="cs-CZ" sz="3200"/>
              <a:t>o</a:t>
            </a:r>
            <a:r>
              <a:rPr lang="cs-CZ" sz="3200" smtClean="0"/>
              <a:t>n shorts</a:t>
            </a:r>
          </a:p>
          <a:p>
            <a:pPr marL="18288" indent="0">
              <a:buNone/>
            </a:pPr>
            <a:r>
              <a:rPr lang="cs-CZ" sz="3200"/>
              <a:t>m</a:t>
            </a:r>
            <a:r>
              <a:rPr lang="cs-CZ" sz="3200" smtClean="0"/>
              <a:t>y teeth</a:t>
            </a:r>
          </a:p>
          <a:p>
            <a:pPr marL="18288" indent="0">
              <a:buNone/>
            </a:pPr>
            <a:r>
              <a:rPr lang="cs-CZ" sz="3200"/>
              <a:t>t</a:t>
            </a:r>
            <a:r>
              <a:rPr lang="cs-CZ" sz="3200" smtClean="0"/>
              <a:t>o the music</a:t>
            </a:r>
          </a:p>
          <a:p>
            <a:pPr marL="18288" indent="0">
              <a:buNone/>
            </a:pPr>
            <a:r>
              <a:rPr lang="cs-CZ" sz="3200"/>
              <a:t>u</a:t>
            </a:r>
            <a:r>
              <a:rPr lang="cs-CZ" sz="3200" smtClean="0"/>
              <a:t>p at eight o´clock</a:t>
            </a:r>
          </a:p>
          <a:p>
            <a:pPr marL="18288" indent="0">
              <a:buNone/>
            </a:pPr>
            <a:r>
              <a:rPr lang="cs-CZ" sz="3200" smtClean="0"/>
              <a:t>their homework</a:t>
            </a:r>
          </a:p>
          <a:p>
            <a:pPr marL="18288" indent="0">
              <a:buNone/>
            </a:pPr>
            <a:r>
              <a:rPr lang="cs-CZ" sz="3200"/>
              <a:t>t</a:t>
            </a:r>
            <a:r>
              <a:rPr lang="cs-CZ" sz="3200" smtClean="0"/>
              <a:t>o sleep</a:t>
            </a:r>
            <a:endParaRPr lang="cs-CZ" sz="3200"/>
          </a:p>
        </p:txBody>
      </p:sp>
      <p:pic>
        <p:nvPicPr>
          <p:cNvPr id="1027" name="Picture 3" descr="C:\Users\Kolářová\AppData\Local\Microsoft\Windows\Temporary Internet Files\Content.IE5\S7687CZ2\MP90043165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91404" y="4673774"/>
            <a:ext cx="1452596" cy="2184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Kolářová\AppData\Local\Microsoft\Windows\Temporary Internet Files\Content.IE5\K0O7W0UI\MC90023110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5072010"/>
            <a:ext cx="2376264" cy="1790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921404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899592" y="685801"/>
            <a:ext cx="7330008" cy="4831431"/>
          </a:xfrm>
        </p:spPr>
        <p:txBody>
          <a:bodyPr/>
          <a:lstStyle/>
          <a:p>
            <a:pPr marL="18288" indent="0">
              <a:buNone/>
            </a:pPr>
            <a:r>
              <a:rPr lang="cs-CZ" sz="280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I take the bus with my classmates.</a:t>
            </a:r>
          </a:p>
          <a:p>
            <a:pPr marL="18288" indent="0">
              <a:buNone/>
            </a:pPr>
            <a:r>
              <a:rPr lang="cs-CZ" sz="280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I get up at half past six.</a:t>
            </a:r>
          </a:p>
          <a:p>
            <a:pPr marL="18288" indent="0">
              <a:buNone/>
            </a:pPr>
            <a:r>
              <a:rPr lang="cs-CZ" sz="280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I have breakfast with my little brother.</a:t>
            </a:r>
          </a:p>
          <a:p>
            <a:pPr marL="18288" indent="0">
              <a:buNone/>
            </a:pPr>
            <a:r>
              <a:rPr lang="cs-CZ" sz="280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I do my homework with my mum.</a:t>
            </a:r>
          </a:p>
          <a:p>
            <a:pPr marL="18288" indent="0">
              <a:buNone/>
            </a:pPr>
            <a:r>
              <a:rPr lang="cs-CZ" sz="280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I start my schoolday in the class 5.A.</a:t>
            </a:r>
          </a:p>
          <a:p>
            <a:pPr marL="18288" indent="0">
              <a:buNone/>
            </a:pPr>
            <a:r>
              <a:rPr lang="cs-CZ" sz="280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I go home after the school.</a:t>
            </a:r>
          </a:p>
          <a:p>
            <a:pPr marL="18288" indent="0">
              <a:buNone/>
            </a:pPr>
            <a:r>
              <a:rPr lang="cs-CZ" sz="280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Before dinner I play computer games.</a:t>
            </a:r>
          </a:p>
          <a:p>
            <a:pPr marL="18288" indent="0">
              <a:buNone/>
            </a:pPr>
            <a:r>
              <a:rPr lang="cs-CZ" sz="280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I brush my teeth after breakffast.</a:t>
            </a:r>
          </a:p>
          <a:p>
            <a:pPr marL="18288" indent="0">
              <a:buNone/>
            </a:pPr>
            <a:r>
              <a:rPr lang="cs-CZ" sz="280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I read my book and then I go to sleep.</a:t>
            </a:r>
          </a:p>
          <a:p>
            <a:endParaRPr lang="cs-CZ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611560" y="5661248"/>
            <a:ext cx="7543800" cy="914400"/>
          </a:xfrm>
        </p:spPr>
        <p:txBody>
          <a:bodyPr/>
          <a:lstStyle/>
          <a:p>
            <a:r>
              <a:rPr lang="cs-CZ" smtClean="0">
                <a:solidFill>
                  <a:srgbClr val="00B050"/>
                </a:solidFill>
              </a:rPr>
              <a:t>My day.</a:t>
            </a:r>
            <a:r>
              <a:rPr lang="cs-CZ" sz="2000" smtClean="0"/>
              <a:t>Number  the sentences in the correct order.</a:t>
            </a:r>
            <a:endParaRPr lang="cs-CZ" sz="2000"/>
          </a:p>
        </p:txBody>
      </p:sp>
      <p:pic>
        <p:nvPicPr>
          <p:cNvPr id="2050" name="Picture 2" descr="C:\Users\Kolářová\AppData\Local\Microsoft\Windows\Temporary Internet Files\Content.IE5\AM1I8PN9\MC90044174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9081" y="-243408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Kolářová\AppData\Local\Microsoft\Windows\Temporary Internet Files\Content.IE5\K0O7W0UI\MC90041346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4392" y="1700808"/>
            <a:ext cx="2219608" cy="2353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Kolářová\AppData\Local\Microsoft\Windows\Temporary Internet Files\Content.IE5\AM1I8PN9\MC90041060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0188" y="4437112"/>
            <a:ext cx="1888015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530881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Ilustrace:</a:t>
            </a:r>
          </a:p>
          <a:p>
            <a:endParaRPr lang="cs-CZ"/>
          </a:p>
          <a:p>
            <a:pPr marL="18288" indent="0">
              <a:buNone/>
            </a:pPr>
            <a:r>
              <a:rPr lang="cs-CZ" smtClean="0">
                <a:hlinkClick r:id="rId2"/>
              </a:rPr>
              <a:t>www.office.microsoft.com</a:t>
            </a:r>
            <a:endParaRPr lang="cs-CZ" smtClean="0"/>
          </a:p>
          <a:p>
            <a:pPr marL="18288" indent="0">
              <a:buNone/>
            </a:pPr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00B050"/>
                </a:solidFill>
              </a:rPr>
              <a:t>Zdroje</a:t>
            </a:r>
            <a:endParaRPr lang="cs-CZ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03115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Živly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Živly">
      <a:maj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Živly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48000">
              <a:schemeClr val="phClr">
                <a:tint val="54000"/>
                <a:satMod val="140000"/>
              </a:schemeClr>
            </a:gs>
            <a:gs pos="100000">
              <a:schemeClr val="phClr">
                <a:tint val="24000"/>
                <a:satMod val="260000"/>
              </a:schemeClr>
            </a:gs>
          </a:gsLst>
          <a:lin ang="1620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48000"/>
                <a:satMod val="180000"/>
                <a:lumMod val="94000"/>
              </a:schemeClr>
            </a:gs>
            <a:gs pos="100000">
              <a:schemeClr val="phClr">
                <a:shade val="48000"/>
                <a:satMod val="180000"/>
                <a:lumMod val="94000"/>
              </a:schemeClr>
            </a:gs>
          </a:gsLst>
          <a:lin ang="414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38100" h="38100"/>
          </a:sp3d>
        </a:effectStyle>
        <a:effectStyle>
          <a:effectLst>
            <a:outerShdw blurRad="114300" dist="1143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plastic"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</a:schemeClr>
            </a:gs>
            <a:gs pos="100000">
              <a:schemeClr val="phClr">
                <a:shade val="40000"/>
                <a:satMod val="18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4000"/>
                <a:satMod val="280000"/>
              </a:schemeClr>
              <a:schemeClr val="phClr">
                <a:tint val="60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Elemental</Template>
  <TotalTime>72</TotalTime>
  <Words>226</Words>
  <Application>Microsoft Office PowerPoint</Application>
  <PresentationFormat>Předvádění na obrazovce (4:3)</PresentationFormat>
  <Paragraphs>50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Živly</vt:lpstr>
      <vt:lpstr>Motiv systému Office</vt:lpstr>
      <vt:lpstr>Prezentace aplikace PowerPoint</vt:lpstr>
      <vt:lpstr>Anotace</vt:lpstr>
      <vt:lpstr>My day</vt:lpstr>
      <vt:lpstr>Obsah</vt:lpstr>
      <vt:lpstr>Match.</vt:lpstr>
      <vt:lpstr>My day.Number  the sentences in the correct order.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MATCH.</dc:title>
  <dc:creator>Kolářová</dc:creator>
  <cp:lastModifiedBy>Kolářová</cp:lastModifiedBy>
  <cp:revision>11</cp:revision>
  <dcterms:created xsi:type="dcterms:W3CDTF">2012-02-13T15:44:46Z</dcterms:created>
  <dcterms:modified xsi:type="dcterms:W3CDTF">2012-02-13T20:16:09Z</dcterms:modified>
</cp:coreProperties>
</file>