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0" r:id="rId4"/>
    <p:sldId id="256" r:id="rId5"/>
    <p:sldId id="257" r:id="rId6"/>
    <p:sldId id="262" r:id="rId7"/>
    <p:sldId id="259" r:id="rId8"/>
    <p:sldId id="261" r:id="rId9"/>
    <p:sldId id="263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82B9"/>
    <a:srgbClr val="35F1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330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2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011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223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380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20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387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774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834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25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237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7182B9"/>
            </a:gs>
            <a:gs pos="100000">
              <a:srgbClr val="FFF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ED688-1FF5-4300-909A-698924EC65A6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58164-EEB6-474D-B6E1-68FD14A52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734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147470"/>
              </p:ext>
            </p:extLst>
          </p:nvPr>
        </p:nvGraphicFramePr>
        <p:xfrm>
          <a:off x="1259632" y="2636912"/>
          <a:ext cx="6400799" cy="3102908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VY_32_INOVACE_04_EKOSYSTÉMY_V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PARKU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96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19123936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park a seznámení s jeho funkcemi a využitím.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parků pro obyvatele a uvede příklady z vlastní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Relaxace, hry, fontána, sochy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 stavby,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rostliny, živočichové.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24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260370"/>
            <a:ext cx="3545368" cy="265902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140968"/>
            <a:ext cx="3703960" cy="27779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72102" y="836712"/>
            <a:ext cx="657486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Park</a:t>
            </a:r>
            <a:r>
              <a:rPr lang="cs-CZ" sz="3200" dirty="0"/>
              <a:t> je část města nebo krajiny, ve které se nachází udržovaná zeleň. Park často obklopuje některé významnější budovy, např. zámky. </a:t>
            </a:r>
          </a:p>
        </p:txBody>
      </p:sp>
    </p:spTree>
    <p:extLst>
      <p:ext uri="{BB962C8B-B14F-4D97-AF65-F5344CB8AC3E}">
        <p14:creationId xmlns:p14="http://schemas.microsoft.com/office/powerpoint/2010/main" val="409523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881643"/>
            <a:ext cx="293407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Údržba parku je nejčastěji financována městem</a:t>
            </a:r>
            <a:r>
              <a:rPr lang="cs-CZ" sz="2800" dirty="0"/>
              <a:t> </a:t>
            </a:r>
            <a:r>
              <a:rPr lang="cs-CZ" sz="2800" dirty="0" smtClean="0"/>
              <a:t>nebo městskou částí</a:t>
            </a:r>
            <a:r>
              <a:rPr lang="cs-CZ" sz="2800" dirty="0"/>
              <a:t>,</a:t>
            </a:r>
            <a:r>
              <a:rPr lang="cs-CZ" sz="2800" dirty="0" smtClean="0"/>
              <a:t> na jejímž území se park nachází, nebo majitelem přilehlé budovy. Městské parky mohou snižovat teplotu </a:t>
            </a:r>
          </a:p>
          <a:p>
            <a:r>
              <a:rPr lang="cs-CZ" sz="2800" dirty="0" smtClean="0"/>
              <a:t>ve městech.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608" y="1134709"/>
            <a:ext cx="5508144" cy="4127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679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64775" y="1196752"/>
            <a:ext cx="288032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Funkce parku je především estetická a relaxační, lidé se do parku chodí procházet nebo jen posedět, děti si v parcích hrávají.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743" y="548680"/>
            <a:ext cx="3041650" cy="227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240" y="3429000"/>
            <a:ext cx="313372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838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Marcela\AppData\Local\Microsoft\Windows\Temporary Internet Files\Content.IE5\2Q04BGES\MP900442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3096344" cy="20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cela\AppData\Local\Microsoft\Windows\Temporary Internet Files\Content.IE5\TKQHEKNT\MP9004425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2755588" cy="441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cela\AppData\Local\Microsoft\Windows\Temporary Internet Files\Content.IE5\L9LWSXF3\MP9002553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56992"/>
            <a:ext cx="2002998" cy="30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23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903" y="404664"/>
            <a:ext cx="2538282" cy="338437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3933056"/>
            <a:ext cx="499839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Typický park obsahuje stromy, cesty a </a:t>
            </a:r>
            <a:r>
              <a:rPr lang="cs-CZ" sz="3200" dirty="0" smtClean="0"/>
              <a:t>záhony s </a:t>
            </a:r>
            <a:r>
              <a:rPr lang="cs-CZ" sz="3200" dirty="0"/>
              <a:t>květinami. Často obsahuje i vodní plochy, jako jezero nebo potok.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115" y="4131203"/>
            <a:ext cx="2871618" cy="2158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83" y="980728"/>
            <a:ext cx="3913971" cy="2609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240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764704"/>
            <a:ext cx="379816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Může obsahovat i různé dekorativní stavby, jako například sochy nebo fontány.</a:t>
            </a:r>
          </a:p>
        </p:txBody>
      </p:sp>
      <p:pic>
        <p:nvPicPr>
          <p:cNvPr id="4099" name="Picture 3" descr="C:\Users\Marcela\AppData\Local\Microsoft\Windows\Temporary Internet Files\Content.IE5\2Q04BGES\MP900433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20688"/>
            <a:ext cx="2517823" cy="379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55" y="3003146"/>
            <a:ext cx="4611209" cy="309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0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395" y="1844824"/>
            <a:ext cx="4024313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arcela\AppData\Local\Microsoft\Windows\Temporary Internet Files\Content.IE5\FVEIYRCZ\MP9004033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45" y="54485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cela\AppData\Local\Microsoft\Windows\Temporary Internet Files\Content.IE5\W3PCQDNN\MP9003459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80" y="3803307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47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cela\AppData\Local\Microsoft\Windows\Temporary Internet Files\Content.IE5\W3PCQDNN\MP900432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689" y="3632819"/>
            <a:ext cx="32004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PV4X9H4I\MP900403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241" y="836710"/>
            <a:ext cx="3203848" cy="212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PV4X9H4I\MP9004071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95" y="836711"/>
            <a:ext cx="3185067" cy="212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a\AppData\Local\Microsoft\Windows\Temporary Internet Files\Content.IE5\PV4X9H4I\MP90007860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09" y="3540885"/>
            <a:ext cx="3445748" cy="237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51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3733875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http://cs.wikipedia.org/wiki/Park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cs.wikipedia.org/wiki/Soubor:Champ-de-Mars_park_from_Eiffel_tower.jpg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</a:t>
            </a:r>
            <a:r>
              <a:rPr lang="cs-CZ" sz="1800" dirty="0"/>
              <a:t>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</a:t>
            </a:r>
            <a:r>
              <a:rPr lang="cs-CZ" sz="1800" dirty="0" smtClean="0"/>
              <a:t>fotografie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2012-02-12].</a:t>
            </a:r>
            <a:endParaRPr lang="cs-CZ" sz="1800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1776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238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15</cp:revision>
  <dcterms:created xsi:type="dcterms:W3CDTF">2012-07-25T08:34:52Z</dcterms:created>
  <dcterms:modified xsi:type="dcterms:W3CDTF">2013-01-11T22:45:33Z</dcterms:modified>
</cp:coreProperties>
</file>