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9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0">
              <a:schemeClr val="accent4">
                <a:lumMod val="60000"/>
                <a:lumOff val="40000"/>
              </a:schemeClr>
            </a:gs>
            <a:gs pos="9000">
              <a:schemeClr val="accent6">
                <a:lumMod val="60000"/>
                <a:lumOff val="40000"/>
              </a:schemeClr>
            </a:gs>
            <a:gs pos="32000">
              <a:schemeClr val="accent1">
                <a:lumMod val="60000"/>
                <a:lumOff val="40000"/>
              </a:schemeClr>
            </a:gs>
            <a:gs pos="100000">
              <a:schemeClr val="accent4">
                <a:lumMod val="75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0">
              <a:schemeClr val="accent4">
                <a:lumMod val="60000"/>
                <a:lumOff val="40000"/>
              </a:schemeClr>
            </a:gs>
            <a:gs pos="9000">
              <a:schemeClr val="accent6">
                <a:lumMod val="60000"/>
                <a:lumOff val="40000"/>
              </a:schemeClr>
            </a:gs>
            <a:gs pos="42000">
              <a:schemeClr val="accent1">
                <a:lumMod val="60000"/>
                <a:lumOff val="40000"/>
              </a:schemeClr>
            </a:gs>
            <a:gs pos="100000">
              <a:schemeClr val="accent4">
                <a:lumMod val="75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552629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VY_32_INOVACE_02_ANGLIČTINA V. </a:t>
                      </a:r>
                      <a:r>
                        <a:rPr lang="cs-CZ" sz="13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ROČNÍK_ADJECTIVES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760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551958885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pojmenování a porovnávání vlastností předmětů.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porovnat základní vlastnosti předmětů – velikost, stáří, váhu, rychlost, čistotu.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small, big, long, short, slow, dirty, fast, new, clean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483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AppData\Local\Microsoft\Windows\Temporary Internet Files\Content.IE5\REUWNWR2\MP9004065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908720"/>
            <a:ext cx="3406957" cy="223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9BH9LQ9O\MC90043603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29000"/>
            <a:ext cx="4242488" cy="202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6082663" y="3139212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SLOW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491880" y="5451326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FAST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5580112" y="4772000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LONG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043608" y="5229200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SHORT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28" y="456816"/>
            <a:ext cx="3154582" cy="4742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035720"/>
            <a:ext cx="4993286" cy="3330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0258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6360959" y="332656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SAD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06310" y="2446040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HAPPY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914" y="1247056"/>
            <a:ext cx="4045108" cy="2759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Marcela\AppData\Local\Microsoft\Windows\Temporary Internet Files\Content.IE5\3HDC8AWO\MC90043984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00" y="3467531"/>
            <a:ext cx="4855864" cy="3053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300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AppData\Local\Microsoft\Windows\Temporary Internet Files\Content.IE5\REUWNWR2\MP9001786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430970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REUWNWR2\MP9001785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3096344" cy="466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732240" y="476672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CLEAN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36567" y="4206012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DIRTY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48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Users\Marcela\AppData\Local\Microsoft\Windows\Temporary Internet Files\Content.IE5\3HDC8AWO\MP9001778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448" y="3356992"/>
            <a:ext cx="4096704" cy="273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cela\AppData\Local\Microsoft\Windows\Temporary Internet Files\Content.IE5\3HDC8AWO\MP90044232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94210"/>
            <a:ext cx="3995936" cy="266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655330" y="2426189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HEAVY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36942" y="3834586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LIGHT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4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Marcela\AppData\Local\Microsoft\Windows\Temporary Internet Files\Content.IE5\TUWJZW0I\MP9004422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3246107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a\AppData\Local\Microsoft\Windows\Temporary Internet Files\Content.IE5\REUWNWR2\MP900430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97148"/>
            <a:ext cx="3923928" cy="260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804248" y="1582748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SMALL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619672" y="5661248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BIG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56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rcela\AppData\Local\Microsoft\Windows\Temporary Internet Files\Content.IE5\3HDC8AWO\MP9004309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3168352" cy="475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arcela\AppData\Local\Microsoft\Windows\Temporary Internet Files\Content.IE5\9BH9LQ9O\MP90028986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62104"/>
            <a:ext cx="4277119" cy="285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660232" y="4869160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OLD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331640" y="5589240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NEW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18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C:\Users\Marcela\AppData\Local\Microsoft\Windows\Temporary Internet Files\Content.IE5\3HDC8AWO\MP9004221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4701468" cy="313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Marcela\AppData\Local\Microsoft\Windows\Temporary Internet Files\Content.IE5\9BH9LQ9O\MP9004009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718" y="2564904"/>
            <a:ext cx="3197114" cy="399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732240" y="1484784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BAD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76464" y="3929975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GOOD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48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300937" y="2125940"/>
            <a:ext cx="4127047" cy="3481098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4705602" y="2746668"/>
            <a:ext cx="4176464" cy="3501954"/>
          </a:xfrm>
          <a:prstGeom prst="triangl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793834" y="1628800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DARK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39552" y="897858"/>
            <a:ext cx="2113822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LIGHT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14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810544" cy="77809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Match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low					rychlý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lean					lehký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ark					těžký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ad					pomalý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ight					tmavý</a:t>
            </a:r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ast					čistý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ew					smutný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eavy				nový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331640" y="1916832"/>
            <a:ext cx="3744416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475656" y="2420888"/>
            <a:ext cx="3600400" cy="20882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331640" y="2996952"/>
            <a:ext cx="3744416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115616" y="3465004"/>
            <a:ext cx="3960440" cy="16201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331640" y="2348880"/>
            <a:ext cx="3744416" cy="16561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187624" y="1844824"/>
            <a:ext cx="3888432" cy="26642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331640" y="5085184"/>
            <a:ext cx="3744416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1547664" y="2924944"/>
            <a:ext cx="3528392" cy="27363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04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2012-09-02</a:t>
            </a:r>
            <a:r>
              <a:rPr lang="cs-CZ" sz="1800" dirty="0"/>
              <a:t>].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39062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144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Match: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31</cp:revision>
  <dcterms:created xsi:type="dcterms:W3CDTF">2012-08-20T19:24:43Z</dcterms:created>
  <dcterms:modified xsi:type="dcterms:W3CDTF">2012-10-02T21:45:33Z</dcterms:modified>
</cp:coreProperties>
</file>