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1" r:id="rId2"/>
    <p:sldId id="262" r:id="rId3"/>
    <p:sldId id="257" r:id="rId4"/>
    <p:sldId id="258" r:id="rId5"/>
    <p:sldId id="259" r:id="rId6"/>
    <p:sldId id="260" r:id="rId7"/>
    <p:sldId id="256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8AFAC6-43ED-4DD1-B846-440C31CB0A2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D35027-FF8F-44C1-B73A-EA9E119AE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865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D35027-FF8F-44C1-B73A-EA9E119AE33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375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jpeg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036900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VY_32_INOVACE_11_ANGLIČTINA V. ROČNÍK_MONTHS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140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244144239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pojmenování měsíců v roce,  k přiřazení českých názvů a typických  činností a  svátků.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pojmenovat měsíce  a orientuje se v kalendářním roce.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date, month, year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422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ilan\AppData\Local\Microsoft\Windows\Temporary Internet Files\Content.IE5\P0MLGPBJ\MC900434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83840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ilan\AppData\Local\Microsoft\Windows\Temporary Internet Files\Content.IE5\A7YL3U7F\MP900449090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80963"/>
            <a:ext cx="3314170" cy="248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ilan\AppData\Local\Microsoft\Windows\Temporary Internet Files\Content.IE5\QZO8U8SL\MC9004346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469" y="3863357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ilan\AppData\Local\Microsoft\Windows\Temporary Internet Files\Content.IE5\A7YL3U7F\MC9004346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889" y="1998805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Milan\AppData\Local\Microsoft\Windows\Temporary Internet Files\Content.IE5\A7YL3U7F\MC9001997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645281"/>
            <a:ext cx="2736304" cy="2783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Milan\AppData\Local\Microsoft\Windows\Temporary Internet Files\Content.IE5\A7YL3U7F\MC9001228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399" y="3622085"/>
            <a:ext cx="2501318" cy="250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84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ilan\AppData\Local\Microsoft\Windows\Temporary Internet Files\Content.IE5\P0MLGPBJ\MC900434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03989"/>
            <a:ext cx="18669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ilan\AppData\Local\Microsoft\Windows\Temporary Internet Files\Content.IE5\VVK1H0GM\MC900338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728" y="3635580"/>
            <a:ext cx="2135112" cy="262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Milan\AppData\Local\Microsoft\Windows\Temporary Internet Files\Content.IE5\8Q0KBN6W\MC9003358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446" y="358729"/>
            <a:ext cx="2318458" cy="287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Milan\AppData\Local\Microsoft\Windows\Temporary Internet Files\Content.IE5\VVK1H0GM\MC9004346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34485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Milan\AppData\Local\Microsoft\Windows\Temporary Internet Files\Content.IE5\A7YL3U7F\MC9004346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694" y="1724248"/>
            <a:ext cx="186372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Milan\AppData\Local\Microsoft\Windows\Temporary Internet Files\Content.IE5\IX4JX604\MC90043689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942" y="2996952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292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Users\Milan\AppData\Local\Microsoft\Windows\Temporary Internet Files\Content.IE5\P0MLGPBJ\MC9004346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98" y="883561"/>
            <a:ext cx="186372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Milan\AppData\Local\Microsoft\Windows\Temporary Internet Files\Content.IE5\P0MLGPBJ\MC9004392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179" y="748699"/>
            <a:ext cx="2520280" cy="188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Milan\AppData\Local\Microsoft\Windows\Temporary Internet Files\Content.IE5\P0MLGPBJ\MP9004482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5285" y="3573016"/>
            <a:ext cx="1898597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Milan\AppData\Local\Microsoft\Windows\Temporary Internet Files\Content.IE5\P0MLGPBJ\MC9004346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157192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Milan\AppData\Local\Microsoft\Windows\Temporary Internet Files\Content.IE5\A7YL3U7F\MC9004346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235" y="1196752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Milan\AppData\Local\Microsoft\Windows\Temporary Internet Files\Content.IE5\P0MLGPBJ\MC9004358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657" y="2543996"/>
            <a:ext cx="1603375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399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ilan\AppData\Local\Microsoft\Windows\Temporary Internet Files\Content.IE5\P0MLGPBJ\MC9004346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040" y="1191171"/>
            <a:ext cx="18669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ilan\AppData\Local\Microsoft\Windows\Temporary Internet Files\Content.IE5\VVK1H0GM\MP9004421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75" y="2466543"/>
            <a:ext cx="2178030" cy="326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ilan\AppData\Local\Microsoft\Windows\Temporary Internet Files\Content.IE5\VVK1H0GM\MC9004346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853" y="4437112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Milan\AppData\Local\Microsoft\Windows\Temporary Internet Files\Content.IE5\VVK1H0GM\MP9004117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312" y="1125567"/>
            <a:ext cx="2206808" cy="314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Milan\AppData\Local\Microsoft\Windows\Temporary Internet Files\Content.IE5\QZO8U8SL\MC9004346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455" y="692696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Milan\AppData\Local\Microsoft\Windows\Temporary Internet Files\Content.IE5\QZO8U8SL\MC9003965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781" y="2158811"/>
            <a:ext cx="2232248" cy="388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9319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76056" y="875676"/>
            <a:ext cx="3168352" cy="5400600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JANUARY</a:t>
            </a:r>
          </a:p>
          <a:p>
            <a:r>
              <a:rPr lang="cs-CZ" sz="33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FEBRUARY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MARCH</a:t>
            </a:r>
          </a:p>
          <a:p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APRIL</a:t>
            </a:r>
          </a:p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MAY</a:t>
            </a:r>
          </a:p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JUNE</a:t>
            </a:r>
          </a:p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JULY</a:t>
            </a:r>
          </a:p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AUGUST</a:t>
            </a:r>
          </a:p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SEPTEMBER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OCTOBER</a:t>
            </a:r>
          </a:p>
          <a:p>
            <a:pPr lvl="1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NOVEMBER</a:t>
            </a:r>
          </a:p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DECEMBER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809328" y="875676"/>
            <a:ext cx="3168352" cy="5400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LEDEN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ÚNOR</a:t>
            </a:r>
          </a:p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BŘEZEN</a:t>
            </a:r>
          </a:p>
          <a:p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DUBEN</a:t>
            </a:r>
          </a:p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KVĚTEN</a:t>
            </a:r>
          </a:p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ČERVEN</a:t>
            </a:r>
          </a:p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ČERVENEC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SRPEN</a:t>
            </a:r>
          </a:p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ZÁŘÍ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ŘÍJEN</a:t>
            </a:r>
          </a:p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LISTOPAD</a:t>
            </a:r>
          </a:p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PROSINEC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9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1944216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Complete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We celebrate Easter in ________ or in_________.</a:t>
            </a:r>
          </a:p>
          <a:p>
            <a:pPr marL="0" indent="0">
              <a:buNone/>
            </a:pPr>
            <a:r>
              <a:rPr lang="cs-CZ" dirty="0" smtClean="0"/>
              <a:t>New year starts in _________. _________is fifth month of the year. Halloween is in ___________. Autumn starts in ____________. We have our school holidays in ___________ and __________. ___________ is the second month of the year. Summer starts in _________. We celebrate Christmas in ____________.</a:t>
            </a:r>
          </a:p>
          <a:p>
            <a:pPr marL="0" indent="0">
              <a:buNone/>
            </a:pPr>
            <a:r>
              <a:rPr lang="cs-CZ" dirty="0" smtClean="0"/>
              <a:t>What month is missing?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09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522512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507288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We celebrate Easter in March  or in </a:t>
            </a:r>
            <a:r>
              <a:rPr lang="cs-CZ" dirty="0"/>
              <a:t>A</a:t>
            </a:r>
            <a:r>
              <a:rPr lang="cs-CZ" dirty="0" smtClean="0"/>
              <a:t>pril.</a:t>
            </a:r>
          </a:p>
          <a:p>
            <a:pPr marL="0" indent="0">
              <a:buNone/>
            </a:pPr>
            <a:r>
              <a:rPr lang="cs-CZ" dirty="0" smtClean="0"/>
              <a:t>New year starts in January. May is fifth </a:t>
            </a:r>
          </a:p>
          <a:p>
            <a:pPr marL="0" indent="0">
              <a:buNone/>
            </a:pPr>
            <a:r>
              <a:rPr lang="cs-CZ" dirty="0" smtClean="0"/>
              <a:t>month of the year. Halloween is in October. </a:t>
            </a:r>
          </a:p>
          <a:p>
            <a:pPr marL="0" indent="0">
              <a:buNone/>
            </a:pPr>
            <a:r>
              <a:rPr lang="cs-CZ" dirty="0" smtClean="0"/>
              <a:t>Autumn starts in </a:t>
            </a:r>
            <a:r>
              <a:rPr lang="cs-CZ" dirty="0"/>
              <a:t>S</a:t>
            </a:r>
            <a:r>
              <a:rPr lang="cs-CZ" dirty="0" smtClean="0"/>
              <a:t>eptember. We have our </a:t>
            </a:r>
          </a:p>
          <a:p>
            <a:pPr marL="0" indent="0">
              <a:buNone/>
            </a:pPr>
            <a:r>
              <a:rPr lang="cs-CZ" dirty="0" smtClean="0"/>
              <a:t>school holidays in July and  August. </a:t>
            </a:r>
          </a:p>
          <a:p>
            <a:pPr marL="0" indent="0">
              <a:buNone/>
            </a:pPr>
            <a:r>
              <a:rPr lang="cs-CZ" dirty="0" smtClean="0"/>
              <a:t>February is the second month of the year.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Summer</a:t>
            </a:r>
            <a:r>
              <a:rPr lang="cs-CZ" dirty="0" smtClean="0"/>
              <a:t> </a:t>
            </a:r>
            <a:r>
              <a:rPr lang="cs-CZ" dirty="0" smtClean="0"/>
              <a:t>starts in July. We celebrate </a:t>
            </a:r>
          </a:p>
          <a:p>
            <a:pPr marL="0" indent="0">
              <a:buNone/>
            </a:pPr>
            <a:r>
              <a:rPr lang="cs-CZ" dirty="0" smtClean="0"/>
              <a:t>Christmas in </a:t>
            </a:r>
            <a:r>
              <a:rPr lang="cs-CZ" dirty="0"/>
              <a:t>D</a:t>
            </a:r>
            <a:r>
              <a:rPr lang="cs-CZ" dirty="0" smtClean="0"/>
              <a:t>ecember.</a:t>
            </a:r>
          </a:p>
          <a:p>
            <a:pPr marL="0" indent="0">
              <a:buNone/>
            </a:pPr>
            <a:r>
              <a:rPr lang="cs-CZ" dirty="0" smtClean="0"/>
              <a:t>November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1209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 marL="0" indent="0">
              <a:buNone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2012-10-10].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6870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0">
      <a:dk1>
        <a:sysClr val="windowText" lastClr="000000"/>
      </a:dk1>
      <a:lt1>
        <a:sysClr val="window" lastClr="FFFFFF"/>
      </a:lt1>
      <a:dk2>
        <a:srgbClr val="1F497D"/>
      </a:dk2>
      <a:lt2>
        <a:srgbClr val="C3D69B"/>
      </a:lt2>
      <a:accent1>
        <a:srgbClr val="4F81BD"/>
      </a:accent1>
      <a:accent2>
        <a:srgbClr val="C0504D"/>
      </a:accent2>
      <a:accent3>
        <a:srgbClr val="C3D69B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266</Words>
  <Application>Microsoft Office PowerPoint</Application>
  <PresentationFormat>Předvádění na obrazovce (4:3)</PresentationFormat>
  <Paragraphs>73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Complete</vt:lpstr>
      <vt:lpstr>Řešení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16</cp:revision>
  <dcterms:created xsi:type="dcterms:W3CDTF">2012-08-20T19:24:43Z</dcterms:created>
  <dcterms:modified xsi:type="dcterms:W3CDTF">2012-11-07T21:35:58Z</dcterms:modified>
</cp:coreProperties>
</file>