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notesSlide18.xml" ContentType="application/vnd.openxmlformats-officedocument.presentationml.notesSlide+xml"/>
  <Override PartName="/ppt/notesSlides/_rels/notesSlide18.xml.rels" ContentType="application/vnd.openxmlformats-package.relationships+xml"/>
  <Override PartName="/ppt/_rels/presentation.xml.rels" ContentType="application/vnd.openxmlformats-package.relationships+xml"/>
  <Override PartName="/ppt/media/image5.jpeg" ContentType="image/jpeg"/>
  <Override PartName="/ppt/media/image56.png" ContentType="image/png"/>
  <Override PartName="/ppt/media/image31.png" ContentType="image/png"/>
  <Override PartName="/ppt/media/image33.jpeg" ContentType="image/jpeg"/>
  <Override PartName="/ppt/media/image1.png" ContentType="image/png"/>
  <Override PartName="/ppt/media/image40.jpeg" ContentType="image/jpeg"/>
  <Override PartName="/ppt/media/image24.png" ContentType="image/png"/>
  <Override PartName="/ppt/media/image49.png" ContentType="image/png"/>
  <Override PartName="/ppt/media/image45.jpeg" ContentType="image/jpeg"/>
  <Override PartName="/ppt/media/image58.png" ContentType="image/png"/>
  <Override PartName="/ppt/media/image17.jpeg" ContentType="image/jpeg"/>
  <Override PartName="/ppt/media/image42.png" ContentType="image/png"/>
  <Override PartName="/ppt/media/image26.png" ContentType="image/png"/>
  <Override PartName="/ppt/media/image7.jpeg" ContentType="image/jpeg"/>
  <Override PartName="/ppt/media/image30.jpeg" ContentType="image/jpeg"/>
  <Override PartName="/ppt/media/image51.png" ContentType="image/png"/>
  <Override PartName="/ppt/media/image10.png" ContentType="image/png"/>
  <Override PartName="/ppt/media/image19.png" ContentType="image/png"/>
  <Override PartName="/ppt/media/image35.jpeg" ContentType="image/jpeg"/>
  <Override PartName="/ppt/media/image28.png" ContentType="image/png"/>
  <Override PartName="/ppt/media/image14.jpeg" ContentType="image/jpeg"/>
  <Override PartName="/ppt/media/image53.png" ContentType="image/png"/>
  <Override PartName="/ppt/media/image37.png" ContentType="image/png"/>
  <Override PartName="/ppt/media/image12.png" ContentType="image/png"/>
  <Override PartName="/ppt/media/image21.png" ContentType="image/png"/>
  <Override PartName="/ppt/media/image55.png" ContentType="image/png"/>
  <Override PartName="/ppt/media/image39.png" ContentType="image/png"/>
  <Override PartName="/ppt/media/image44.jpeg" ContentType="image/jpeg"/>
  <Override PartName="/ppt/media/image9.png" ContentType="image/png"/>
  <Override PartName="/ppt/media/image48.png" ContentType="image/png"/>
  <Override PartName="/ppt/media/image16.jpeg" ContentType="image/jpeg"/>
  <Override PartName="/ppt/media/image23.jpeg" ContentType="image/jpeg"/>
  <Override PartName="/ppt/media/image57.png" ContentType="image/png"/>
  <Override PartName="/ppt/media/image32.png" ContentType="image/png"/>
  <Override PartName="/ppt/media/image6.jpeg" ContentType="image/jpeg"/>
  <Override PartName="/ppt/media/image2.png" ContentType="image/png"/>
  <Override PartName="/ppt/media/image41.png" ContentType="image/png"/>
  <Override PartName="/ppt/media/image25.png" ContentType="image/png"/>
  <Override PartName="/ppt/media/image34.jpeg" ContentType="image/jpeg"/>
  <Override PartName="/ppt/media/image50.png" ContentType="image/png"/>
  <Override PartName="/ppt/media/image13.jpeg" ContentType="image/jpeg"/>
  <Override PartName="/ppt/media/image46.jpeg" ContentType="image/jpeg"/>
  <Override PartName="/ppt/media/image4.png" ContentType="image/png"/>
  <Override PartName="/ppt/media/image20.jpeg" ContentType="image/jpeg"/>
  <Override PartName="/ppt/media/image18.jpeg" ContentType="image/jpeg"/>
  <Override PartName="/ppt/media/image27.png" ContentType="image/png"/>
  <Override PartName="/ppt/media/image3.jpeg" ContentType="image/jpeg"/>
  <Override PartName="/ppt/media/image52.png" ContentType="image/png"/>
  <Override PartName="/ppt/media/image11.png" ContentType="image/png"/>
  <Override PartName="/ppt/media/image8.jpeg" ContentType="image/jpeg"/>
  <Override PartName="/ppt/media/image36.png" ContentType="image/png"/>
  <Override PartName="/ppt/media/image29.png" ContentType="image/png"/>
  <Override PartName="/ppt/media/image43.jpeg" ContentType="image/jpeg"/>
  <Override PartName="/ppt/media/image54.png" ContentType="image/png"/>
  <Override PartName="/ppt/media/image38.png" ContentType="image/png"/>
  <Override PartName="/ppt/media/image15.jpeg" ContentType="image/jpeg"/>
  <Override PartName="/ppt/media/image22.png" ContentType="image/png"/>
  <Override PartName="/ppt/media/image47.png" ContentType="image/png"/>
  <Override PartName="/ppt/slideLayouts/slideLayout14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_rels/slideLayout16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2.xml.rels" ContentType="application/vnd.openxmlformats-package.relationships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18.xml" ContentType="application/vnd.openxmlformats-officedocument.presentationml.slide+xml"/>
  <Override PartName="/ppt/slides/slide14.xml" ContentType="application/vnd.openxmlformats-officedocument.presentationml.slide+xml"/>
  <Override PartName="/ppt/slides/slide7.xml" ContentType="application/vnd.openxmlformats-officedocument.presentationml.slide+xml"/>
  <Override PartName="/ppt/slides/slide10.xml" ContentType="application/vnd.openxmlformats-officedocument.presentationml.slide+xml"/>
  <Override PartName="/ppt/slides/slide3.xml" ContentType="application/vnd.openxmlformats-officedocument.presentationml.slide+xml"/>
  <Override PartName="/ppt/slides/slide19.xml" ContentType="application/vnd.openxmlformats-officedocument.presentationml.slide+xml"/>
  <Override PartName="/ppt/slides/slide15.xml" ContentType="application/vnd.openxmlformats-officedocument.presentationml.slide+xml"/>
  <Override PartName="/ppt/slides/slide8.xml" ContentType="application/vnd.openxmlformats-officedocument.presentationml.slide+xml"/>
  <Override PartName="/ppt/slides/slide11.xml" ContentType="application/vnd.openxmlformats-officedocument.presentationml.slide+xml"/>
  <Override PartName="/ppt/slides/slide4.xml" ContentType="application/vnd.openxmlformats-officedocument.presentationml.slide+xml"/>
  <Override PartName="/ppt/slides/slide16.xml" ContentType="application/vnd.openxmlformats-officedocument.presentationml.slide+xml"/>
  <Override PartName="/ppt/slides/slide9.xml" ContentType="application/vnd.openxmlformats-officedocument.presentationml.slide+xml"/>
  <Override PartName="/ppt/slides/slide12.xml" ContentType="application/vnd.openxmlformats-officedocument.presentationml.slide+xml"/>
  <Override PartName="/ppt/slides/slide5.xml" ContentType="application/vnd.openxmlformats-officedocument.presentationml.slide+xml"/>
  <Override PartName="/ppt/slides/slide1.xml" ContentType="application/vnd.openxmlformats-officedocument.presentationml.slide+xml"/>
  <Override PartName="/ppt/slides/slide17.xml" ContentType="application/vnd.openxmlformats-officedocument.presentationml.slide+xml"/>
  <Override PartName="/ppt/slides/_rels/slide5.xml.rels" ContentType="application/vnd.openxmlformats-package.relationships+xml"/>
  <Override PartName="/ppt/slides/_rels/slide13.xml.rels" ContentType="application/vnd.openxmlformats-package.relationships+xml"/>
  <Override PartName="/ppt/slides/_rels/slide17.xml.rels" ContentType="application/vnd.openxmlformats-package.relationships+xml"/>
  <Override PartName="/ppt/slides/_rels/slide4.xml.rels" ContentType="application/vnd.openxmlformats-package.relationships+xml"/>
  <Override PartName="/ppt/slides/_rels/slide12.xml.rels" ContentType="application/vnd.openxmlformats-package.relationships+xml"/>
  <Override PartName="/ppt/slides/_rels/slide16.xml.rels" ContentType="application/vnd.openxmlformats-package.relationships+xml"/>
  <Override PartName="/ppt/slides/_rels/slide11.xml.rels" ContentType="application/vnd.openxmlformats-package.relationships+xml"/>
  <Override PartName="/ppt/slides/_rels/slide15.xml.rels" ContentType="application/vnd.openxmlformats-package.relationships+xml"/>
  <Override PartName="/ppt/slides/_rels/slide10.xml.rels" ContentType="application/vnd.openxmlformats-package.relationships+xml"/>
  <Override PartName="/ppt/slides/_rels/slide14.xml.rels" ContentType="application/vnd.openxmlformats-package.relationships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3.xml.rels" ContentType="application/vnd.openxmlformats-package.relationships+xml"/>
  <Override PartName="/ppt/slides/_rels/slide7.xml.rels" ContentType="application/vnd.openxmlformats-package.relationships+xml"/>
  <Override PartName="/ppt/slides/_rels/slide20.xml.rels" ContentType="application/vnd.openxmlformats-package.relationships+xml"/>
  <Override PartName="/ppt/slides/_rels/slide19.xml.rels" ContentType="application/vnd.openxmlformats-package.relationships+xml"/>
  <Override PartName="/ppt/slides/_rels/slide2.xml.rels" ContentType="application/vnd.openxmlformats-package.relationships+xml"/>
  <Override PartName="/ppt/slides/_rels/slide6.xml.rels" ContentType="application/vnd.openxmlformats-package.relationships+xml"/>
  <Override PartName="/ppt/slides/_rels/slide18.xml.rels" ContentType="application/vnd.openxmlformats-package.relationships+xml"/>
  <Override PartName="/ppt/slides/_rels/slide1.xml.rels" ContentType="application/vnd.openxmlformats-package.relationships+xml"/>
  <Override PartName="/ppt/slides/slide13.xml" ContentType="application/vnd.openxmlformats-officedocument.presentationml.slide+xml"/>
  <Override PartName="/ppt/slides/slide6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9144000" cy="6858000"/>
  <p:notesSz cx="6858000" cy="9144000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3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bIns="0" lIns="0" rIns="0" tIns="0" wrap="none"/>
          <a:p>
            <a:r>
              <a:rPr lang="cs-CZ"/>
              <a:t>Klikněte pro úpravu formátu komentářů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bIns="0" lIns="0" rIns="0" tIns="0" wrap="none"/>
          <a:p>
            <a:r>
              <a:rPr lang="cs-CZ"/>
              <a:t>&lt;záhlaví&gt;</a:t>
            </a:r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cs-CZ"/>
              <a:t>&lt;datum/čas&gt;</a:t>
            </a:r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cs-CZ"/>
              <a:t>&lt;zápatí&gt;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8939E856-6F4A-40D2-918D-4D17DBEE2522}" type="slidenum">
              <a:rPr lang="cs-CZ"/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8.xml.rels><?xml version="1.0" encoding="UTF-8"?>
<Relationships xmlns="http://schemas.openxmlformats.org/package/2006/relationships"><Relationship Id="rId1" Type="http://schemas.openxmlformats.org/officeDocument/2006/relationships/slide" Target="../slides/slide18.xml"/><Relationship Id="rId2" Type="http://schemas.openxmlformats.org/officeDocument/2006/relationships/notesMaster" Target="../notesMasters/notesMaster1.xml"/>
</Relationships>
</file>

<file path=ppt/notesSlides/notesSlide1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PlaceHolder 1"/>
          <p:cNvSpPr>
            <a:spLocks noGrp="1"/>
          </p:cNvSpPr>
          <p:nvPr>
            <p:ph type="body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188" name="TextShape 2"/>
          <p:cNvSpPr txBox="1"/>
          <p:nvPr/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18F407E7-BBEC-4BC6-9DF1-8CDF3FBBE9FE}" type="slidenum">
              <a:rPr lang="cs-CZ">
                <a:solidFill>
                  <a:srgbClr val="000000"/>
                </a:solidFill>
                <a:latin typeface="+mn-lt"/>
                <a:ea typeface="+mn-ea"/>
              </a:rPr>
              <a:t>&lt;číslo&gt;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Šestá úroveň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Sedmá úroveňKliknutím lze upravit styly předlohy textu.</a:t>
            </a:r>
            <a:endParaRPr/>
          </a:p>
          <a:p>
            <a:pPr lvl="1">
              <a:lnSpc>
                <a:spcPct val="100000"/>
              </a:lnSpc>
              <a:buFont typeface="Arial"/>
              <a:buChar char="–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Font typeface="Arial"/>
              <a:buChar char="•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Font typeface="Arial"/>
              <a:buChar char="–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Font typeface="Arial"/>
              <a:buChar char="»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17. 1. 2013</a:t>
            </a:r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A25A14C8-8C33-4C65-93F9-609D04454DA7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685800" y="2130480"/>
            <a:ext cx="7772040" cy="14695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Klikněte pro úpravu formátu textu nadpisuKliknutím lze upravit styl.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dt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r>
              <a:rPr lang="cs-CZ">
                <a:solidFill>
                  <a:srgbClr val="000000"/>
                </a:solidFill>
                <a:latin typeface="Calibri"/>
              </a:rPr>
              <a:t>17. 1. 2013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ftr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sldNum"/>
          </p:nvPr>
        </p:nvSpPr>
        <p:spPr>
          <a:xfrm>
            <a:off x="0" y="0"/>
            <a:ext cx="-11796840" cy="-11796840"/>
          </a:xfrm>
          <a:prstGeom prst="rect">
            <a:avLst/>
          </a:prstGeom>
        </p:spPr>
        <p:txBody>
          <a:bodyPr bIns="45000" lIns="90000" rIns="90000" tIns="45000"/>
          <a:p>
            <a:pPr>
              <a:lnSpc>
                <a:spcPct val="100000"/>
              </a:lnSpc>
            </a:pPr>
            <a:fld id="{216266BB-205E-4892-BDD3-732D98D058FC}" type="slidenum">
              <a:rPr lang="cs-CZ">
                <a:solidFill>
                  <a:srgbClr val="000000"/>
                </a:solidFill>
                <a:latin typeface="Calibri"/>
              </a:rPr>
              <a:t>&lt;číslo&gt;</a:t>
            </a:fld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728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45000"/>
              <a:buFont typeface="StarSymbol"/>
              <a:buChar char=""/>
            </a:pPr>
            <a:r>
              <a:rPr lang="cs-CZ"/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/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/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/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/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/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/>
              <a:t>Sedmá úroveň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slideLayout" Target="../slideLayouts/slideLayout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image" Target="../media/image4.png"/><Relationship Id="rId3" Type="http://schemas.openxmlformats.org/officeDocument/2006/relationships/slideLayout" Target="../slideLayouts/slideLayout1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image" Target="../media/image6.jpeg"/><Relationship Id="rId3" Type="http://schemas.openxmlformats.org/officeDocument/2006/relationships/image" Target="../media/image7.jpeg"/><Relationship Id="rId4" Type="http://schemas.openxmlformats.org/officeDocument/2006/relationships/image" Target="../media/image8.jpeg"/><Relationship Id="rId5" Type="http://schemas.openxmlformats.org/officeDocument/2006/relationships/image" Target="../media/image9.png"/><Relationship Id="rId6" Type="http://schemas.openxmlformats.org/officeDocument/2006/relationships/slideLayout" Target="../slideLayouts/slideLayout1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10.png"/><Relationship Id="rId2" Type="http://schemas.openxmlformats.org/officeDocument/2006/relationships/image" Target="../media/image11.png"/><Relationship Id="rId3" Type="http://schemas.openxmlformats.org/officeDocument/2006/relationships/image" Target="../media/image12.png"/><Relationship Id="rId4" Type="http://schemas.openxmlformats.org/officeDocument/2006/relationships/slideLayout" Target="../slideLayouts/slideLayout1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13.jpeg"/><Relationship Id="rId2" Type="http://schemas.openxmlformats.org/officeDocument/2006/relationships/image" Target="../media/image14.jpeg"/><Relationship Id="rId3" Type="http://schemas.openxmlformats.org/officeDocument/2006/relationships/image" Target="../media/image15.jpeg"/><Relationship Id="rId4" Type="http://schemas.openxmlformats.org/officeDocument/2006/relationships/image" Target="../media/image16.jpeg"/><Relationship Id="rId5" Type="http://schemas.openxmlformats.org/officeDocument/2006/relationships/slideLayout" Target="../slideLayouts/slideLayout1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17.jpeg"/><Relationship Id="rId2" Type="http://schemas.openxmlformats.org/officeDocument/2006/relationships/image" Target="../media/image18.jpeg"/><Relationship Id="rId3" Type="http://schemas.openxmlformats.org/officeDocument/2006/relationships/image" Target="../media/image19.png"/><Relationship Id="rId4" Type="http://schemas.openxmlformats.org/officeDocument/2006/relationships/slideLayout" Target="../slideLayouts/slideLayout14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20.jpeg"/><Relationship Id="rId2" Type="http://schemas.openxmlformats.org/officeDocument/2006/relationships/image" Target="../media/image21.png"/><Relationship Id="rId3" Type="http://schemas.openxmlformats.org/officeDocument/2006/relationships/image" Target="../media/image22.png"/><Relationship Id="rId4" Type="http://schemas.openxmlformats.org/officeDocument/2006/relationships/slideLayout" Target="../slideLayouts/slideLayout1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23.jpeg"/><Relationship Id="rId2" Type="http://schemas.openxmlformats.org/officeDocument/2006/relationships/image" Target="../media/image24.png"/><Relationship Id="rId3" Type="http://schemas.openxmlformats.org/officeDocument/2006/relationships/image" Target="../media/image25.png"/><Relationship Id="rId4" Type="http://schemas.openxmlformats.org/officeDocument/2006/relationships/image" Target="../media/image26.png"/><Relationship Id="rId5" Type="http://schemas.openxmlformats.org/officeDocument/2006/relationships/slideLayout" Target="../slideLayouts/slideLayout1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image" Target="../media/image27.png"/><Relationship Id="rId2" Type="http://schemas.openxmlformats.org/officeDocument/2006/relationships/image" Target="../media/image28.png"/><Relationship Id="rId3" Type="http://schemas.openxmlformats.org/officeDocument/2006/relationships/image" Target="../media/image29.png"/><Relationship Id="rId4" Type="http://schemas.openxmlformats.org/officeDocument/2006/relationships/slideLayout" Target="../slideLayouts/slideLayout1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image" Target="../media/image30.jpeg"/><Relationship Id="rId2" Type="http://schemas.openxmlformats.org/officeDocument/2006/relationships/image" Target="../media/image31.png"/><Relationship Id="rId3" Type="http://schemas.openxmlformats.org/officeDocument/2006/relationships/image" Target="../media/image32.png"/><Relationship Id="rId4" Type="http://schemas.openxmlformats.org/officeDocument/2006/relationships/image" Target="../media/image33.jpeg"/><Relationship Id="rId5" Type="http://schemas.openxmlformats.org/officeDocument/2006/relationships/image" Target="../media/image34.jpeg"/><Relationship Id="rId6" Type="http://schemas.openxmlformats.org/officeDocument/2006/relationships/slideLayout" Target="../slideLayouts/slideLayout14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image" Target="../media/image35.jpeg"/><Relationship Id="rId2" Type="http://schemas.openxmlformats.org/officeDocument/2006/relationships/image" Target="../media/image36.png"/><Relationship Id="rId3" Type="http://schemas.openxmlformats.org/officeDocument/2006/relationships/image" Target="../media/image37.png"/><Relationship Id="rId4" Type="http://schemas.openxmlformats.org/officeDocument/2006/relationships/image" Target="../media/image38.png"/><Relationship Id="rId5" Type="http://schemas.openxmlformats.org/officeDocument/2006/relationships/image" Target="../media/image39.png"/><Relationship Id="rId6" Type="http://schemas.openxmlformats.org/officeDocument/2006/relationships/slideLayout" Target="../slideLayouts/slideLayout1.xml"/>
</Relationships>
</file>

<file path=ppt/slides/_rels/slide13.xml.rels><?xml version="1.0" encoding="UTF-8"?>
<Relationships xmlns="http://schemas.openxmlformats.org/package/2006/relationships"><Relationship Id="rId1" Type="http://schemas.openxmlformats.org/officeDocument/2006/relationships/image" Target="../media/image40.jpeg"/><Relationship Id="rId2" Type="http://schemas.openxmlformats.org/officeDocument/2006/relationships/image" Target="../media/image41.png"/><Relationship Id="rId3" Type="http://schemas.openxmlformats.org/officeDocument/2006/relationships/image" Target="../media/image42.png"/><Relationship Id="rId4" Type="http://schemas.openxmlformats.org/officeDocument/2006/relationships/slideLayout" Target="../slideLayouts/slideLayout1.xml"/>
</Relationships>
</file>

<file path=ppt/slides/_rels/slide14.xml.rels><?xml version="1.0" encoding="UTF-8"?>
<Relationships xmlns="http://schemas.openxmlformats.org/package/2006/relationships"><Relationship Id="rId1" Type="http://schemas.openxmlformats.org/officeDocument/2006/relationships/image" Target="../media/image43.jpeg"/><Relationship Id="rId2" Type="http://schemas.openxmlformats.org/officeDocument/2006/relationships/image" Target="../media/image44.jpeg"/><Relationship Id="rId3" Type="http://schemas.openxmlformats.org/officeDocument/2006/relationships/image" Target="../media/image45.jpeg"/><Relationship Id="rId4" Type="http://schemas.openxmlformats.org/officeDocument/2006/relationships/slideLayout" Target="../slideLayouts/slideLayout1.xml"/>
</Relationships>
</file>

<file path=ppt/slides/_rels/slide15.xml.rels><?xml version="1.0" encoding="UTF-8"?>
<Relationships xmlns="http://schemas.openxmlformats.org/package/2006/relationships"><Relationship Id="rId1" Type="http://schemas.openxmlformats.org/officeDocument/2006/relationships/image" Target="../media/image46.jpeg"/><Relationship Id="rId2" Type="http://schemas.openxmlformats.org/officeDocument/2006/relationships/image" Target="../media/image47.png"/><Relationship Id="rId3" Type="http://schemas.openxmlformats.org/officeDocument/2006/relationships/image" Target="../media/image48.png"/><Relationship Id="rId4" Type="http://schemas.openxmlformats.org/officeDocument/2006/relationships/image" Target="../media/image49.png"/><Relationship Id="rId5" Type="http://schemas.openxmlformats.org/officeDocument/2006/relationships/slideLayout" Target="../slideLayouts/slideLayout14.xml"/>
</Relationships>
</file>

<file path=ppt/slides/_rels/slide16.xml.rels><?xml version="1.0" encoding="UTF-8"?>
<Relationships xmlns="http://schemas.openxmlformats.org/package/2006/relationships"><Relationship Id="rId1" Type="http://schemas.openxmlformats.org/officeDocument/2006/relationships/image" Target="../media/image50.png"/><Relationship Id="rId2" Type="http://schemas.openxmlformats.org/officeDocument/2006/relationships/image" Target="../media/image51.png"/><Relationship Id="rId3" Type="http://schemas.openxmlformats.org/officeDocument/2006/relationships/slideLayout" Target="../slideLayouts/slideLayout1.xml"/>
</Relationships>
</file>

<file path=ppt/slides/_rels/slide17.xml.rels><?xml version="1.0" encoding="UTF-8"?>
<Relationships xmlns="http://schemas.openxmlformats.org/package/2006/relationships"><Relationship Id="rId1" Type="http://schemas.openxmlformats.org/officeDocument/2006/relationships/image" Target="../media/image52.png"/><Relationship Id="rId2" Type="http://schemas.openxmlformats.org/officeDocument/2006/relationships/image" Target="../media/image53.png"/><Relationship Id="rId3" Type="http://schemas.openxmlformats.org/officeDocument/2006/relationships/image" Target="../media/image54.png"/><Relationship Id="rId4" Type="http://schemas.openxmlformats.org/officeDocument/2006/relationships/slideLayout" Target="../slideLayouts/slideLayout1.xml"/>
</Relationships>
</file>

<file path=ppt/slides/_rels/slide18.xml.rels><?xml version="1.0" encoding="UTF-8"?>
<Relationships xmlns="http://schemas.openxmlformats.org/package/2006/relationships"><Relationship Id="rId1" Type="http://schemas.openxmlformats.org/officeDocument/2006/relationships/image" Target="../media/image55.png"/><Relationship Id="rId2" Type="http://schemas.openxmlformats.org/officeDocument/2006/relationships/image" Target="../media/image56.png"/><Relationship Id="rId3" Type="http://schemas.openxmlformats.org/officeDocument/2006/relationships/image" Target="../media/image57.png"/><Relationship Id="rId4" Type="http://schemas.openxmlformats.org/officeDocument/2006/relationships/image" Target="../media/image58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
</Relationships>
</file>

<file path=ppt/slides/_rels/slide1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_rels/slide2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79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2122920" y="866880"/>
            <a:ext cx="4974840" cy="963360"/>
          </a:xfrm>
          <a:prstGeom prst="rect">
            <a:avLst/>
          </a:prstGeom>
        </p:spPr>
      </p:pic>
      <p:graphicFrame>
        <p:nvGraphicFramePr>
          <p:cNvPr id="80" name="Table 1"/>
          <p:cNvGraphicFramePr/>
          <p:nvPr/>
        </p:nvGraphicFramePr>
        <p:xfrm>
          <a:off x="1259640" y="2637000"/>
          <a:ext cx="6400440" cy="3117240"/>
        </p:xfrm>
        <a:graphic>
          <a:graphicData uri="http://schemas.openxmlformats.org/drawingml/2006/table">
            <a:tbl>
              <a:tblPr/>
              <a:tblGrid>
                <a:gridCol w="1186920"/>
                <a:gridCol w="5213520"/>
              </a:tblGrid>
              <a:tr h="491040"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NÁZEV ŠKOLY:</a:t>
                      </a:r>
                      <a:endParaRPr/>
                    </a:p>
                  </a:txBody>
                  <a:tcPr/>
                </a:tc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ZÁKLADNÍ ŠKOLA TIŠICE, okres MĚLNÍK</a:t>
                      </a:r>
                      <a:endParaRPr/>
                    </a:p>
                  </a:txBody>
                  <a:tcPr/>
                </a:tc>
              </a:tr>
              <a:tr h="875880"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AUTOR:</a:t>
                      </a:r>
                      <a:endParaRPr/>
                    </a:p>
                  </a:txBody>
                  <a:tcPr/>
                </a:tc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latin typeface="Arial"/>
                        </a:rPr>
                        <a:t>Mgr. Marcela Lazáková</a:t>
                      </a:r>
                      <a:endParaRPr/>
                    </a:p>
                  </a:txBody>
                  <a:tcPr/>
                </a:tc>
              </a:tr>
              <a:tr h="874080"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NÁZEV:</a:t>
                      </a:r>
                      <a:endParaRPr/>
                    </a:p>
                  </a:txBody>
                  <a:tcPr/>
                </a:tc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VY_32_INOVACE_05_ANGLIČTINA V. ROČNÍK_SEASONS</a:t>
                      </a:r>
                      <a:endParaRPr/>
                    </a:p>
                  </a:txBody>
                  <a:tcPr/>
                </a:tc>
              </a:tr>
              <a:tr h="876240"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ČÍSLO PROJEKTU:</a:t>
                      </a:r>
                      <a:endParaRPr/>
                    </a:p>
                  </a:txBody>
                  <a:tcPr/>
                </a:tc>
                <a:tc>
                  <a:txBody>
                    <a:bodyPr bIns="43920" lIns="87840" rIns="87840" tIns="4392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3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CZ.1.07/1.4.00/21.3130</a:t>
                      </a:r>
                      <a:endParaRPr/>
                    </a:p>
                  </a:txBody>
                  <a:tcPr/>
                </a:tc>
              </a:tr>
            </a:tbl>
          </a:graphicData>
        </a:graphic>
      </p:graphicFrame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" name="Table 1"/>
          <p:cNvGraphicFramePr/>
          <p:nvPr/>
        </p:nvGraphicFramePr>
        <p:xfrm>
          <a:off x="1431360" y="1594440"/>
          <a:ext cx="6280920" cy="4537080"/>
        </p:xfrm>
        <a:graphic>
          <a:graphicData uri="http://schemas.openxmlformats.org/drawingml/2006/table">
            <a:tbl>
              <a:tblPr/>
              <a:tblGrid>
                <a:gridCol w="1617480"/>
                <a:gridCol w="4663440"/>
              </a:tblGrid>
              <a:tr h="61416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ANOTACE: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</a:rPr>
                        <a:t>Prezentace vede k pojmenování jednotlivých ročních období  a      k popisu počasí a  typických  činností. </a:t>
                      </a:r>
                      <a:endParaRPr/>
                    </a:p>
                  </a:txBody>
                  <a:tcPr/>
                </a:tc>
              </a:tr>
              <a:tr h="44928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JAZYK: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Calibri"/>
                        </a:rPr>
                        <a:t>Angličtina</a:t>
                      </a:r>
                      <a:endParaRPr/>
                    </a:p>
                  </a:txBody>
                  <a:tcPr/>
                </a:tc>
              </a:tr>
              <a:tr h="61416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OČEKÁVANÝ VÝSTUP: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Calibri"/>
                        </a:rPr>
                        <a:t>Umí charakterizovat roční období a pojmenovat tři významné svátky.</a:t>
                      </a:r>
                      <a:endParaRPr/>
                    </a:p>
                  </a:txBody>
                  <a:tcPr/>
                </a:tc>
              </a:tr>
              <a:tr h="46224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KLÍČOVÁ SLOVA: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</a:rPr>
                        <a:t>spring, summer, autumn, winter</a:t>
                      </a:r>
                      <a:endParaRPr/>
                    </a:p>
                  </a:txBody>
                  <a:tcPr/>
                </a:tc>
              </a:tr>
              <a:tr h="48672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DRUH UČEBNÍHO MATERIÁLU: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/>
                    </a:p>
                  </a:txBody>
                  <a:tcPr/>
                </a:tc>
              </a:tr>
              <a:tr h="48672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DRUH INTERAKTIVITY: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Calibri"/>
                        </a:rPr>
                        <a:t>Kombinace</a:t>
                      </a:r>
                      <a:endParaRPr/>
                    </a:p>
                  </a:txBody>
                  <a:tcPr/>
                </a:tc>
              </a:tr>
              <a:tr h="44784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CÍLOVÁ SKUPINA: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Žák</a:t>
                      </a:r>
                      <a:endParaRPr/>
                    </a:p>
                  </a:txBody>
                  <a:tcPr/>
                </a:tc>
              </a:tr>
              <a:tr h="48672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STUPEŇ A TYP VZDĚLÁNÍ: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Základní vzdělávání – první stupeň</a:t>
                      </a:r>
                      <a:endParaRPr/>
                    </a:p>
                  </a:txBody>
                  <a:tcPr/>
                </a:tc>
              </a:tr>
              <a:tr h="489240"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TYPICKÁ VĚKOVÁ SKUPINA</a:t>
                      </a:r>
                      <a:endParaRPr/>
                    </a:p>
                  </a:txBody>
                  <a:tcPr/>
                </a:tc>
                <a:tc>
                  <a:txBody>
                    <a:bodyPr bIns="33840" lIns="68040" rIns="68040" tIns="33840" wrap="none"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>
                          <a:solidFill>
                            <a:srgbClr val="000000"/>
                          </a:solidFill>
                          <a:latin typeface="Arial"/>
                          <a:ea typeface="Times New Roman"/>
                        </a:rPr>
                        <a:t>9 - 12 let</a:t>
                      </a:r>
                      <a:endParaRPr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descr="" id="82" name="Picture 676"/>
          <p:cNvPicPr/>
          <p:nvPr/>
        </p:nvPicPr>
        <p:blipFill>
          <a:blip r:embed="rId1"/>
          <a:stretch>
            <a:fillRect/>
          </a:stretch>
        </p:blipFill>
        <p:spPr>
          <a:xfrm>
            <a:off x="2123640" y="476640"/>
            <a:ext cx="4968360" cy="963360"/>
          </a:xfrm>
          <a:prstGeom prst="rect">
            <a:avLst/>
          </a:prstGeom>
        </p:spPr>
      </p:pic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83" name="Picture 4"/>
          <p:cNvPicPr/>
          <p:nvPr/>
        </p:nvPicPr>
        <p:blipFill>
          <a:blip r:embed="rId1"/>
          <a:stretch>
            <a:fillRect/>
          </a:stretch>
        </p:blipFill>
        <p:spPr>
          <a:xfrm>
            <a:off x="5292000" y="1340640"/>
            <a:ext cx="3285360" cy="4925880"/>
          </a:xfrm>
          <a:prstGeom prst="rect">
            <a:avLst/>
          </a:prstGeom>
        </p:spPr>
      </p:pic>
      <p:sp>
        <p:nvSpPr>
          <p:cNvPr id="84" name="TextShape 1"/>
          <p:cNvSpPr txBox="1"/>
          <p:nvPr/>
        </p:nvSpPr>
        <p:spPr>
          <a:xfrm>
            <a:off x="4370760" y="205920"/>
            <a:ext cx="477288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6600"/>
                </a:solidFill>
                <a:latin typeface="Calibri"/>
              </a:rPr>
              <a:t>We can fly a kite.</a:t>
            </a:r>
            <a:endParaRPr/>
          </a:p>
        </p:txBody>
      </p:sp>
      <p:pic>
        <p:nvPicPr>
          <p:cNvPr descr="" id="85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369360" y="1989000"/>
            <a:ext cx="4249080" cy="2832480"/>
          </a:xfrm>
          <a:prstGeom prst="rect">
            <a:avLst/>
          </a:prstGeom>
        </p:spPr>
      </p:pic>
      <p:sp>
        <p:nvSpPr>
          <p:cNvPr id="86" name="CustomShape 2"/>
          <p:cNvSpPr/>
          <p:nvPr/>
        </p:nvSpPr>
        <p:spPr>
          <a:xfrm>
            <a:off x="107640" y="5157720"/>
            <a:ext cx="477288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6600"/>
                </a:solidFill>
                <a:latin typeface="Calibri"/>
              </a:rPr>
              <a:t>It is usually windy.</a:t>
            </a: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dur="indefinite" id="2" nodeType="mainSeq">
                <p:childTnLst>
                  <p:par>
                    <p:cTn fill="hold" id="3">
                      <p:stCondLst>
                        <p:cond delay="indefinite"/>
                      </p:stCondLst>
                      <p:childTnLst>
                        <p:par>
                          <p:cTn fill="hold" id="4">
                            <p:stCondLst>
                              <p:cond delay="0"/>
                            </p:stCondLst>
                            <p:childTnLst>
                              <p:par>
                                <p:cTn fill="hold" id="5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7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8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9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0">
                      <p:stCondLst>
                        <p:cond delay="indefinite"/>
                      </p:stCondLst>
                      <p:childTnLst>
                        <p:par>
                          <p:cTn fill="hold" id="11">
                            <p:stCondLst>
                              <p:cond delay="0"/>
                            </p:stCondLst>
                            <p:childTnLst>
                              <p:par>
                                <p:cTn fill="hold" id="12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14"/>
                                        <p:tgtEl>
                                          <p:spTgt spid="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15"/>
                                        <p:tgtEl>
                                          <p:spTgt spid="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16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7">
                      <p:stCondLst>
                        <p:cond delay="indefinite"/>
                      </p:stCondLst>
                      <p:childTnLst>
                        <p:par>
                          <p:cTn fill="hold" id="18">
                            <p:stCondLst>
                              <p:cond delay="0"/>
                            </p:stCondLst>
                            <p:childTnLst>
                              <p:par>
                                <p:cTn fill="hold" id="19" nodeType="clickEffect" presetClass="entr" presetID="14" presetSubtype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randombar(horizontal)" transition="in">
                                      <p:cBhvr additive="repl">
                                        <p:cTn dur="500" fill="freeze" id="21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2">
                      <p:stCondLst>
                        <p:cond delay="indefinite"/>
                      </p:stCondLst>
                      <p:childTnLst>
                        <p:par>
                          <p:cTn fill="hold" id="23">
                            <p:stCondLst>
                              <p:cond delay="0"/>
                            </p:stCondLst>
                            <p:childTnLst>
                              <p:par>
                                <p:cTn fill="hold" id="24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26"/>
                                        <p:tgtEl>
                                          <p:spTgt spid="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27"/>
                                        <p:tgtEl>
                                          <p:spTgt spid="8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28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400">
                <a:solidFill>
                  <a:srgbClr val="006600"/>
                </a:solidFill>
                <a:latin typeface="Calibri"/>
              </a:rPr>
              <a:t>We can see coloured leaves.</a:t>
            </a:r>
            <a:endParaRPr/>
          </a:p>
        </p:txBody>
      </p:sp>
      <p:pic>
        <p:nvPicPr>
          <p:cNvPr descr="" id="88" name="Picture 5"/>
          <p:cNvPicPr/>
          <p:nvPr/>
        </p:nvPicPr>
        <p:blipFill>
          <a:blip r:embed="rId1"/>
          <a:stretch>
            <a:fillRect/>
          </a:stretch>
        </p:blipFill>
        <p:spPr>
          <a:xfrm>
            <a:off x="896760" y="3759120"/>
            <a:ext cx="1972080" cy="2957040"/>
          </a:xfrm>
          <a:prstGeom prst="rect">
            <a:avLst/>
          </a:prstGeom>
        </p:spPr>
      </p:pic>
      <p:pic>
        <p:nvPicPr>
          <p:cNvPr descr="" id="89" name="Picture 6"/>
          <p:cNvPicPr/>
          <p:nvPr/>
        </p:nvPicPr>
        <p:blipFill>
          <a:blip r:embed="rId2"/>
          <a:stretch>
            <a:fillRect/>
          </a:stretch>
        </p:blipFill>
        <p:spPr>
          <a:xfrm>
            <a:off x="513720" y="1693080"/>
            <a:ext cx="2376000" cy="1743120"/>
          </a:xfrm>
          <a:prstGeom prst="rect">
            <a:avLst/>
          </a:prstGeom>
        </p:spPr>
      </p:pic>
      <p:pic>
        <p:nvPicPr>
          <p:cNvPr descr="" id="90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6337440" y="3573000"/>
            <a:ext cx="2736000" cy="2738520"/>
          </a:xfrm>
          <a:prstGeom prst="rect">
            <a:avLst/>
          </a:prstGeom>
        </p:spPr>
      </p:pic>
      <p:pic>
        <p:nvPicPr>
          <p:cNvPr descr="" id="91" name="Picture 8"/>
          <p:cNvPicPr/>
          <p:nvPr/>
        </p:nvPicPr>
        <p:blipFill>
          <a:blip r:embed="rId4"/>
          <a:stretch>
            <a:fillRect/>
          </a:stretch>
        </p:blipFill>
        <p:spPr>
          <a:xfrm>
            <a:off x="7236360" y="1333440"/>
            <a:ext cx="1267200" cy="1714320"/>
          </a:xfrm>
          <a:prstGeom prst="rect">
            <a:avLst/>
          </a:prstGeom>
        </p:spPr>
      </p:pic>
      <p:pic>
        <p:nvPicPr>
          <p:cNvPr descr="" id="92" name="Picture 2"/>
          <p:cNvPicPr/>
          <p:nvPr/>
        </p:nvPicPr>
        <p:blipFill>
          <a:blip r:embed="rId5"/>
          <a:stretch>
            <a:fillRect/>
          </a:stretch>
        </p:blipFill>
        <p:spPr>
          <a:xfrm>
            <a:off x="3276000" y="2565000"/>
            <a:ext cx="2901600" cy="3627000"/>
          </a:xfrm>
          <a:prstGeom prst="rect">
            <a:avLst/>
          </a:prstGeom>
        </p:spPr>
      </p:pic>
    </p:spTree>
  </p:cSld>
  <p:timing>
    <p:tnLst>
      <p:par>
        <p:cTn dur="indefinite" id="29" nodeType="tmRoot" restart="never">
          <p:childTnLst>
            <p:seq>
              <p:cTn dur="indefinite" id="30" nodeType="mainSeq">
                <p:childTnLst>
                  <p:par>
                    <p:cTn fill="hold" id="31">
                      <p:stCondLst>
                        <p:cond delay="indefinite"/>
                      </p:stCondLst>
                      <p:childTnLst>
                        <p:par>
                          <p:cTn fill="hold" id="32">
                            <p:stCondLst>
                              <p:cond delay="0"/>
                            </p:stCondLst>
                            <p:childTnLst>
                              <p:par>
                                <p:cTn fill="hold" id="33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35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36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7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8">
                      <p:stCondLst>
                        <p:cond delay="indefinite"/>
                      </p:stCondLst>
                      <p:childTnLst>
                        <p:par>
                          <p:cTn fill="hold" id="39">
                            <p:stCondLst>
                              <p:cond delay="0"/>
                            </p:stCondLst>
                            <p:childTnLst>
                              <p:par>
                                <p:cTn fill="hold" id="40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42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43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4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5">
                      <p:stCondLst>
                        <p:cond delay="indefinite"/>
                      </p:stCondLst>
                      <p:childTnLst>
                        <p:par>
                          <p:cTn fill="hold" id="46">
                            <p:stCondLst>
                              <p:cond delay="0"/>
                            </p:stCondLst>
                            <p:childTnLst>
                              <p:par>
                                <p:cTn fill="hold" id="47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49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50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1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2">
                      <p:stCondLst>
                        <p:cond delay="indefinite"/>
                      </p:stCondLst>
                      <p:childTnLst>
                        <p:par>
                          <p:cTn fill="hold" id="53">
                            <p:stCondLst>
                              <p:cond delay="0"/>
                            </p:stCondLst>
                            <p:childTnLst>
                              <p:par>
                                <p:cTn fill="hold" id="54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56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57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8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9">
                      <p:stCondLst>
                        <p:cond delay="indefinite"/>
                      </p:stCondLst>
                      <p:childTnLst>
                        <p:par>
                          <p:cTn fill="hold" id="60">
                            <p:stCondLst>
                              <p:cond delay="0"/>
                            </p:stCondLst>
                            <p:childTnLst>
                              <p:par>
                                <p:cTn fill="hold" id="61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63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64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5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6">
                      <p:stCondLst>
                        <p:cond delay="indefinite"/>
                      </p:stCondLst>
                      <p:childTnLst>
                        <p:par>
                          <p:cTn fill="hold" id="67">
                            <p:stCondLst>
                              <p:cond delay="0"/>
                            </p:stCondLst>
                            <p:childTnLst>
                              <p:par>
                                <p:cTn fill="hold" id="68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70"/>
                                        <p:tgtEl>
                                          <p:spTgt spid="8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71"/>
                                        <p:tgtEl>
                                          <p:spTgt spid="8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72"/>
                                        <p:tgtEl>
                                          <p:spTgt spid="8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73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TextShape 1"/>
          <p:cNvSpPr txBox="1"/>
          <p:nvPr/>
        </p:nvSpPr>
        <p:spPr>
          <a:xfrm>
            <a:off x="5076000" y="113400"/>
            <a:ext cx="389592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6600"/>
                </a:solidFill>
                <a:latin typeface="Calibri"/>
              </a:rPr>
              <a:t>It is often foggy.</a:t>
            </a:r>
            <a:endParaRPr/>
          </a:p>
        </p:txBody>
      </p:sp>
      <p:pic>
        <p:nvPicPr>
          <p:cNvPr descr="" id="94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467640" y="4293000"/>
            <a:ext cx="3499920" cy="2317680"/>
          </a:xfrm>
          <a:prstGeom prst="rect">
            <a:avLst/>
          </a:prstGeom>
        </p:spPr>
      </p:pic>
      <p:pic>
        <p:nvPicPr>
          <p:cNvPr descr="" id="95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683640" y="1124640"/>
            <a:ext cx="3814560" cy="2540160"/>
          </a:xfrm>
          <a:prstGeom prst="rect">
            <a:avLst/>
          </a:prstGeom>
        </p:spPr>
      </p:pic>
      <p:pic>
        <p:nvPicPr>
          <p:cNvPr descr="" id="96" name="Picture 7"/>
          <p:cNvPicPr/>
          <p:nvPr/>
        </p:nvPicPr>
        <p:blipFill>
          <a:blip r:embed="rId3"/>
          <a:stretch>
            <a:fillRect/>
          </a:stretch>
        </p:blipFill>
        <p:spPr>
          <a:xfrm>
            <a:off x="6300360" y="1124640"/>
            <a:ext cx="2520000" cy="3760920"/>
          </a:xfrm>
          <a:prstGeom prst="rect">
            <a:avLst/>
          </a:prstGeom>
        </p:spPr>
      </p:pic>
      <p:sp>
        <p:nvSpPr>
          <p:cNvPr id="97" name="CustomShape 2"/>
          <p:cNvSpPr/>
          <p:nvPr/>
        </p:nvSpPr>
        <p:spPr>
          <a:xfrm>
            <a:off x="899640" y="174600"/>
            <a:ext cx="288000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6600"/>
                </a:solidFill>
                <a:latin typeface="Calibri"/>
              </a:rPr>
              <a:t>It rains a lot.</a:t>
            </a:r>
            <a:endParaRPr/>
          </a:p>
        </p:txBody>
      </p:sp>
      <p:sp>
        <p:nvSpPr>
          <p:cNvPr id="98" name="CustomShape 3"/>
          <p:cNvSpPr/>
          <p:nvPr/>
        </p:nvSpPr>
        <p:spPr>
          <a:xfrm>
            <a:off x="4068000" y="5445360"/>
            <a:ext cx="288000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6600"/>
                </a:solidFill>
                <a:latin typeface="Calibri"/>
              </a:rPr>
              <a:t>It is cloudy.</a:t>
            </a:r>
            <a:endParaRPr/>
          </a:p>
        </p:txBody>
      </p:sp>
    </p:spTree>
  </p:cSld>
  <p:timing>
    <p:tnLst>
      <p:par>
        <p:cTn dur="indefinite" id="74" nodeType="tmRoot" restart="never">
          <p:childTnLst>
            <p:seq>
              <p:cTn dur="indefinite" id="75" nodeType="mainSeq">
                <p:childTnLst>
                  <p:par>
                    <p:cTn fill="hold" id="76">
                      <p:stCondLst>
                        <p:cond delay="indefinite"/>
                      </p:stCondLst>
                      <p:childTnLst>
                        <p:par>
                          <p:cTn fill="hold" id="77">
                            <p:stCondLst>
                              <p:cond delay="0"/>
                            </p:stCondLst>
                            <p:childTnLst>
                              <p:par>
                                <p:cTn fill="hold" id="78" nodeType="clickEffect" presetClass="entr" presetID="1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7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plus(in)" transition="in">
                                      <p:cBhvr additive="repl">
                                        <p:cTn dur="2000" fill="freeze" id="8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1">
                      <p:stCondLst>
                        <p:cond delay="indefinite"/>
                      </p:stCondLst>
                      <p:childTnLst>
                        <p:par>
                          <p:cTn fill="hold" id="82">
                            <p:stCondLst>
                              <p:cond delay="0"/>
                            </p:stCondLst>
                            <p:childTnLst>
                              <p:par>
                                <p:cTn fill="hold" id="83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8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85"/>
                                        <p:tgtEl>
                                          <p:spTgt spid="9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86"/>
                                        <p:tgtEl>
                                          <p:spTgt spid="9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87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88">
                      <p:stCondLst>
                        <p:cond delay="indefinite"/>
                      </p:stCondLst>
                      <p:childTnLst>
                        <p:par>
                          <p:cTn fill="hold" id="89">
                            <p:stCondLst>
                              <p:cond delay="0"/>
                            </p:stCondLst>
                            <p:childTnLst>
                              <p:par>
                                <p:cTn fill="hold" id="90" nodeType="clickEffect" presetClass="entr" presetID="1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9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plus(in)" transition="in">
                                      <p:cBhvr additive="repl">
                                        <p:cTn dur="2000" fill="freeze" id="92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93">
                      <p:stCondLst>
                        <p:cond delay="indefinite"/>
                      </p:stCondLst>
                      <p:childTnLst>
                        <p:par>
                          <p:cTn fill="hold" id="94">
                            <p:stCondLst>
                              <p:cond delay="0"/>
                            </p:stCondLst>
                            <p:childTnLst>
                              <p:par>
                                <p:cTn fill="hold" id="95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9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97"/>
                                        <p:tgtEl>
                                          <p:spTgt spid="9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98"/>
                                        <p:tgtEl>
                                          <p:spTgt spid="9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99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00">
                      <p:stCondLst>
                        <p:cond delay="indefinite"/>
                      </p:stCondLst>
                      <p:childTnLst>
                        <p:par>
                          <p:cTn fill="hold" id="101">
                            <p:stCondLst>
                              <p:cond delay="0"/>
                            </p:stCondLst>
                            <p:childTnLst>
                              <p:par>
                                <p:cTn fill="hold" id="102" nodeType="clickEffect" presetClass="entr" presetID="1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0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plus(in)" transition="in">
                                      <p:cBhvr additive="repl">
                                        <p:cTn dur="2000" fill="freeze" id="104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05">
                      <p:stCondLst>
                        <p:cond delay="indefinite"/>
                      </p:stCondLst>
                      <p:childTnLst>
                        <p:par>
                          <p:cTn fill="hold" id="106">
                            <p:stCondLst>
                              <p:cond delay="0"/>
                            </p:stCondLst>
                            <p:childTnLst>
                              <p:par>
                                <p:cTn fill="hold" id="107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0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109"/>
                                        <p:tgtEl>
                                          <p:spTgt spid="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110"/>
                                        <p:tgtEl>
                                          <p:spTgt spid="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111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99" name="Picture 3"/>
          <p:cNvPicPr/>
          <p:nvPr/>
        </p:nvPicPr>
        <p:blipFill>
          <a:blip r:embed="rId1"/>
          <a:stretch>
            <a:fillRect/>
          </a:stretch>
        </p:blipFill>
        <p:spPr>
          <a:xfrm>
            <a:off x="4644000" y="2562120"/>
            <a:ext cx="2671920" cy="4028400"/>
          </a:xfrm>
          <a:prstGeom prst="rect">
            <a:avLst/>
          </a:prstGeom>
        </p:spPr>
      </p:pic>
      <p:pic>
        <p:nvPicPr>
          <p:cNvPr descr="" id="100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251640" y="1213200"/>
            <a:ext cx="3960000" cy="2635920"/>
          </a:xfrm>
          <a:prstGeom prst="rect">
            <a:avLst/>
          </a:prstGeom>
        </p:spPr>
      </p:pic>
      <p:pic>
        <p:nvPicPr>
          <p:cNvPr descr="" id="101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1187640" y="4134960"/>
            <a:ext cx="2382840" cy="2348640"/>
          </a:xfrm>
          <a:prstGeom prst="rect">
            <a:avLst/>
          </a:prstGeom>
        </p:spPr>
      </p:pic>
      <p:pic>
        <p:nvPicPr>
          <p:cNvPr descr="" id="102" name="Picture 8"/>
          <p:cNvPicPr/>
          <p:nvPr/>
        </p:nvPicPr>
        <p:blipFill>
          <a:blip r:embed="rId4"/>
          <a:stretch>
            <a:fillRect/>
          </a:stretch>
        </p:blipFill>
        <p:spPr>
          <a:xfrm>
            <a:off x="6702840" y="208080"/>
            <a:ext cx="2264040" cy="2264040"/>
          </a:xfrm>
          <a:prstGeom prst="rect">
            <a:avLst/>
          </a:prstGeom>
        </p:spPr>
      </p:pic>
      <p:sp>
        <p:nvSpPr>
          <p:cNvPr id="103" name="TextShape 1"/>
          <p:cNvSpPr txBox="1"/>
          <p:nvPr/>
        </p:nvSpPr>
        <p:spPr>
          <a:xfrm>
            <a:off x="467640" y="216360"/>
            <a:ext cx="56984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6600"/>
                </a:solidFill>
                <a:latin typeface="Calibri"/>
              </a:rPr>
              <a:t>We celebrate Halloween.</a:t>
            </a:r>
            <a:endParaRPr/>
          </a:p>
        </p:txBody>
      </p:sp>
    </p:spTree>
  </p:cSld>
  <p:timing>
    <p:tnLst>
      <p:par>
        <p:cTn dur="indefinite" id="112" nodeType="tmRoot" restart="never">
          <p:childTnLst>
            <p:seq>
              <p:cTn dur="indefinite" id="113" nodeType="mainSeq">
                <p:childTnLst>
                  <p:par>
                    <p:cTn fill="hold" id="114">
                      <p:stCondLst>
                        <p:cond delay="indefinite"/>
                      </p:stCondLst>
                      <p:childTnLst>
                        <p:par>
                          <p:cTn fill="hold" id="115">
                            <p:stCondLst>
                              <p:cond delay="0"/>
                            </p:stCondLst>
                            <p:childTnLst>
                              <p:par>
                                <p:cTn fill="hold" id="116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118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119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20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21">
                      <p:stCondLst>
                        <p:cond delay="indefinite"/>
                      </p:stCondLst>
                      <p:childTnLst>
                        <p:par>
                          <p:cTn fill="hold" id="122">
                            <p:stCondLst>
                              <p:cond delay="0"/>
                            </p:stCondLst>
                            <p:childTnLst>
                              <p:par>
                                <p:cTn fill="hold" id="123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2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125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126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27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28">
                      <p:stCondLst>
                        <p:cond delay="indefinite"/>
                      </p:stCondLst>
                      <p:childTnLst>
                        <p:par>
                          <p:cTn fill="hold" id="129">
                            <p:stCondLst>
                              <p:cond delay="0"/>
                            </p:stCondLst>
                            <p:childTnLst>
                              <p:par>
                                <p:cTn fill="hold" id="130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3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132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133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34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35">
                      <p:stCondLst>
                        <p:cond delay="indefinite"/>
                      </p:stCondLst>
                      <p:childTnLst>
                        <p:par>
                          <p:cTn fill="hold" id="136">
                            <p:stCondLst>
                              <p:cond delay="0"/>
                            </p:stCondLst>
                            <p:childTnLst>
                              <p:par>
                                <p:cTn fill="hold" id="137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3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139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14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41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42">
                      <p:stCondLst>
                        <p:cond delay="indefinite"/>
                      </p:stCondLst>
                      <p:childTnLst>
                        <p:par>
                          <p:cTn fill="hold" id="143">
                            <p:stCondLst>
                              <p:cond delay="0"/>
                            </p:stCondLst>
                            <p:childTnLst>
                              <p:par>
                                <p:cTn fill="hold" id="144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4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146"/>
                                        <p:tgtEl>
                                          <p:spTgt spid="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147"/>
                                        <p:tgtEl>
                                          <p:spTgt spid="10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148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04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356040" y="3944160"/>
            <a:ext cx="4091040" cy="2716920"/>
          </a:xfrm>
          <a:prstGeom prst="rect">
            <a:avLst/>
          </a:prstGeom>
        </p:spPr>
      </p:pic>
      <p:pic>
        <p:nvPicPr>
          <p:cNvPr descr="" id="105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4240" y="464760"/>
            <a:ext cx="3734640" cy="2802600"/>
          </a:xfrm>
          <a:prstGeom prst="rect">
            <a:avLst/>
          </a:prstGeom>
        </p:spPr>
      </p:pic>
      <p:sp>
        <p:nvSpPr>
          <p:cNvPr id="106" name="CustomShape 1"/>
          <p:cNvSpPr/>
          <p:nvPr/>
        </p:nvSpPr>
        <p:spPr>
          <a:xfrm>
            <a:off x="4702680" y="5290560"/>
            <a:ext cx="39488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862111"/>
                </a:solidFill>
                <a:latin typeface="Calibri"/>
              </a:rPr>
              <a:t>We can see icicles.</a:t>
            </a:r>
            <a:endParaRPr/>
          </a:p>
        </p:txBody>
      </p:sp>
      <p:pic>
        <p:nvPicPr>
          <p:cNvPr descr="" id="107" name="Picture 2"/>
          <p:cNvPicPr/>
          <p:nvPr/>
        </p:nvPicPr>
        <p:blipFill>
          <a:blip r:embed="rId3"/>
          <a:stretch>
            <a:fillRect/>
          </a:stretch>
        </p:blipFill>
        <p:spPr>
          <a:xfrm>
            <a:off x="5709600" y="930960"/>
            <a:ext cx="2914200" cy="4371480"/>
          </a:xfrm>
          <a:prstGeom prst="rect">
            <a:avLst/>
          </a:prstGeom>
        </p:spPr>
      </p:pic>
      <p:sp>
        <p:nvSpPr>
          <p:cNvPr id="108" name="CustomShape 2"/>
          <p:cNvSpPr/>
          <p:nvPr/>
        </p:nvSpPr>
        <p:spPr>
          <a:xfrm>
            <a:off x="671760" y="3060720"/>
            <a:ext cx="39488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862111"/>
                </a:solidFill>
                <a:latin typeface="Calibri"/>
              </a:rPr>
              <a:t>It is very cold.</a:t>
            </a:r>
            <a:endParaRPr/>
          </a:p>
        </p:txBody>
      </p:sp>
    </p:spTree>
  </p:cSld>
  <p:timing>
    <p:tnLst>
      <p:par>
        <p:cTn dur="indefinite" id="149" nodeType="tmRoot" restart="never">
          <p:childTnLst>
            <p:seq>
              <p:cTn dur="indefinite" id="150" nodeType="mainSeq">
                <p:childTnLst>
                  <p:par>
                    <p:cTn fill="hold" id="151">
                      <p:stCondLst>
                        <p:cond delay="indefinite"/>
                      </p:stCondLst>
                      <p:childTnLst>
                        <p:par>
                          <p:cTn fill="hold" id="152">
                            <p:stCondLst>
                              <p:cond delay="0"/>
                            </p:stCondLst>
                            <p:childTnLst>
                              <p:par>
                                <p:cTn fill="hold" id="153" nodeType="clickEffect" presetClass="entr" presetID="5" presetSubtype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5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heckerboard(across)" transition="in">
                                      <p:cBhvr additive="repl">
                                        <p:cTn dur="500" fill="freeze" id="155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56">
                      <p:stCondLst>
                        <p:cond delay="indefinite"/>
                      </p:stCondLst>
                      <p:childTnLst>
                        <p:par>
                          <p:cTn fill="hold" id="157">
                            <p:stCondLst>
                              <p:cond delay="0"/>
                            </p:stCondLst>
                            <p:childTnLst>
                              <p:par>
                                <p:cTn fill="hold" id="158" nodeType="clickEffect" presetClass="entr" presetID="5" presetSubtype="1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5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heckerboard(across)" transition="in">
                                      <p:cBhvr additive="repl">
                                        <p:cTn dur="500" fill="freeze" id="16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61">
                      <p:stCondLst>
                        <p:cond delay="indefinite"/>
                      </p:stCondLst>
                      <p:childTnLst>
                        <p:par>
                          <p:cTn fill="hold" id="162">
                            <p:stCondLst>
                              <p:cond delay="0"/>
                            </p:stCondLst>
                            <p:childTnLst>
                              <p:par>
                                <p:cTn fill="hold" id="163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165"/>
                                        <p:tgtEl>
                                          <p:spTgt spid="1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66"/>
                                        <p:tgtEl>
                                          <p:spTgt spid="1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67"/>
                                        <p:tgtEl>
                                          <p:spTgt spid="1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168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69">
                      <p:stCondLst>
                        <p:cond delay="indefinite"/>
                      </p:stCondLst>
                      <p:childTnLst>
                        <p:par>
                          <p:cTn fill="hold" id="170">
                            <p:stCondLst>
                              <p:cond delay="0"/>
                            </p:stCondLst>
                            <p:childTnLst>
                              <p:par>
                                <p:cTn fill="hold" id="171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7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173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174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75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76">
                      <p:stCondLst>
                        <p:cond delay="indefinite"/>
                      </p:stCondLst>
                      <p:childTnLst>
                        <p:par>
                          <p:cTn fill="hold" id="177">
                            <p:stCondLst>
                              <p:cond delay="0"/>
                            </p:stCondLst>
                            <p:childTnLst>
                              <p:par>
                                <p:cTn fill="hold" id="178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7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180"/>
                                        <p:tgtEl>
                                          <p:spTgt spid="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81"/>
                                        <p:tgtEl>
                                          <p:spTgt spid="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182"/>
                                        <p:tgtEl>
                                          <p:spTgt spid="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183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09" name="Picture 4"/>
          <p:cNvPicPr/>
          <p:nvPr/>
        </p:nvPicPr>
        <p:blipFill>
          <a:blip r:embed="rId1"/>
          <a:stretch>
            <a:fillRect/>
          </a:stretch>
        </p:blipFill>
        <p:spPr>
          <a:xfrm>
            <a:off x="4318560" y="3502080"/>
            <a:ext cx="4063680" cy="3049560"/>
          </a:xfrm>
          <a:prstGeom prst="rect">
            <a:avLst/>
          </a:prstGeom>
        </p:spPr>
      </p:pic>
      <p:pic>
        <p:nvPicPr>
          <p:cNvPr descr="" id="110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4635360" y="620640"/>
            <a:ext cx="3925440" cy="2615760"/>
          </a:xfrm>
          <a:prstGeom prst="rect">
            <a:avLst/>
          </a:prstGeom>
        </p:spPr>
      </p:pic>
      <p:pic>
        <p:nvPicPr>
          <p:cNvPr descr="" id="111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514800" y="1959480"/>
            <a:ext cx="3566880" cy="4743000"/>
          </a:xfrm>
          <a:prstGeom prst="rect">
            <a:avLst/>
          </a:prstGeom>
        </p:spPr>
      </p:pic>
      <p:sp>
        <p:nvSpPr>
          <p:cNvPr id="112" name="CustomShape 1"/>
          <p:cNvSpPr/>
          <p:nvPr/>
        </p:nvSpPr>
        <p:spPr>
          <a:xfrm>
            <a:off x="323640" y="476640"/>
            <a:ext cx="39488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862111"/>
                </a:solidFill>
                <a:latin typeface="Calibri"/>
              </a:rPr>
              <a:t>It  snows a lot.</a:t>
            </a:r>
            <a:endParaRPr/>
          </a:p>
        </p:txBody>
      </p:sp>
    </p:spTree>
  </p:cSld>
  <p:timing>
    <p:tnLst>
      <p:par>
        <p:cTn dur="indefinite" id="184" nodeType="tmRoot" restart="never">
          <p:childTnLst>
            <p:seq>
              <p:cTn dur="indefinite" id="185" nodeType="mainSeq">
                <p:childTnLst>
                  <p:par>
                    <p:cTn fill="hold" id="186">
                      <p:stCondLst>
                        <p:cond delay="indefinite"/>
                      </p:stCondLst>
                      <p:childTnLst>
                        <p:par>
                          <p:cTn fill="hold" id="187">
                            <p:stCondLst>
                              <p:cond delay="0"/>
                            </p:stCondLst>
                            <p:childTnLst>
                              <p:par>
                                <p:cTn fill="hold" id="188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8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19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91">
                      <p:stCondLst>
                        <p:cond delay="indefinite"/>
                      </p:stCondLst>
                      <p:childTnLst>
                        <p:par>
                          <p:cTn fill="hold" id="192">
                            <p:stCondLst>
                              <p:cond delay="0"/>
                            </p:stCondLst>
                            <p:childTnLst>
                              <p:par>
                                <p:cTn fill="hold" id="193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9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195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196">
                      <p:stCondLst>
                        <p:cond delay="indefinite"/>
                      </p:stCondLst>
                      <p:childTnLst>
                        <p:par>
                          <p:cTn fill="hold" id="197">
                            <p:stCondLst>
                              <p:cond delay="0"/>
                            </p:stCondLst>
                            <p:childTnLst>
                              <p:par>
                                <p:cTn fill="hold" id="198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19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00"/>
                                        <p:tgtEl>
                                          <p:spTgt spid="10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01"/>
                                        <p:tgtEl>
                                          <p:spTgt spid="10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02"/>
                                        <p:tgtEl>
                                          <p:spTgt spid="10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03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04">
                      <p:stCondLst>
                        <p:cond delay="indefinite"/>
                      </p:stCondLst>
                      <p:childTnLst>
                        <p:par>
                          <p:cTn fill="hold" id="205">
                            <p:stCondLst>
                              <p:cond delay="0"/>
                            </p:stCondLst>
                            <p:childTnLst>
                              <p:par>
                                <p:cTn fill="hold" id="206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08"/>
                                        <p:tgtEl>
                                          <p:spTgt spid="1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09"/>
                                        <p:tgtEl>
                                          <p:spTgt spid="1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10"/>
                                        <p:tgtEl>
                                          <p:spTgt spid="1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11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13" name="Picture 6"/>
          <p:cNvPicPr/>
          <p:nvPr/>
        </p:nvPicPr>
        <p:blipFill>
          <a:blip r:embed="rId1"/>
          <a:stretch>
            <a:fillRect/>
          </a:stretch>
        </p:blipFill>
        <p:spPr>
          <a:xfrm>
            <a:off x="395640" y="2175840"/>
            <a:ext cx="2524680" cy="3801960"/>
          </a:xfrm>
          <a:prstGeom prst="rect">
            <a:avLst/>
          </a:prstGeom>
        </p:spPr>
      </p:pic>
      <p:pic>
        <p:nvPicPr>
          <p:cNvPr descr="" id="114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5436000" y="4077000"/>
            <a:ext cx="3506400" cy="2332800"/>
          </a:xfrm>
          <a:prstGeom prst="rect">
            <a:avLst/>
          </a:prstGeom>
        </p:spPr>
      </p:pic>
      <p:pic>
        <p:nvPicPr>
          <p:cNvPr descr="" id="115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3236400" y="1700640"/>
            <a:ext cx="2199240" cy="3289320"/>
          </a:xfrm>
          <a:prstGeom prst="rect">
            <a:avLst/>
          </a:prstGeom>
        </p:spPr>
      </p:pic>
      <p:pic>
        <p:nvPicPr>
          <p:cNvPr descr="" id="116" name="Picture 5"/>
          <p:cNvPicPr/>
          <p:nvPr/>
        </p:nvPicPr>
        <p:blipFill>
          <a:blip r:embed="rId4"/>
          <a:stretch>
            <a:fillRect/>
          </a:stretch>
        </p:blipFill>
        <p:spPr>
          <a:xfrm>
            <a:off x="6156000" y="1917000"/>
            <a:ext cx="2342160" cy="1671120"/>
          </a:xfrm>
          <a:prstGeom prst="rect">
            <a:avLst/>
          </a:prstGeom>
        </p:spPr>
      </p:pic>
      <p:sp>
        <p:nvSpPr>
          <p:cNvPr id="117" name="CustomShape 1"/>
          <p:cNvSpPr/>
          <p:nvPr/>
        </p:nvSpPr>
        <p:spPr>
          <a:xfrm>
            <a:off x="611640" y="362520"/>
            <a:ext cx="820872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862111"/>
                </a:solidFill>
                <a:latin typeface="Calibri"/>
              </a:rPr>
              <a:t>We can go skiing, skating, playing             ice hockey and make a snowman.</a:t>
            </a:r>
            <a:endParaRPr/>
          </a:p>
        </p:txBody>
      </p:sp>
    </p:spTree>
  </p:cSld>
  <p:timing>
    <p:tnLst>
      <p:par>
        <p:cTn dur="indefinite" id="212" nodeType="tmRoot" restart="never">
          <p:childTnLst>
            <p:seq>
              <p:cTn dur="indefinite" id="213" nodeType="mainSeq">
                <p:childTnLst>
                  <p:par>
                    <p:cTn fill="hold" id="214">
                      <p:stCondLst>
                        <p:cond delay="indefinite"/>
                      </p:stCondLst>
                      <p:childTnLst>
                        <p:par>
                          <p:cTn fill="hold" id="215">
                            <p:stCondLst>
                              <p:cond delay="0"/>
                            </p:stCondLst>
                            <p:childTnLst>
                              <p:par>
                                <p:cTn fill="hold" id="216" nodeType="clickEffect" presetClass="entr" presetID="9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1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dissolve" transition="in">
                                      <p:cBhvr additive="repl">
                                        <p:cTn dur="500" fill="freeze" id="218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19">
                      <p:stCondLst>
                        <p:cond delay="indefinite"/>
                      </p:stCondLst>
                      <p:childTnLst>
                        <p:par>
                          <p:cTn fill="hold" id="220">
                            <p:stCondLst>
                              <p:cond delay="0"/>
                            </p:stCondLst>
                            <p:childTnLst>
                              <p:par>
                                <p:cTn fill="hold" id="221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223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24">
                      <p:stCondLst>
                        <p:cond delay="indefinite"/>
                      </p:stCondLst>
                      <p:childTnLst>
                        <p:par>
                          <p:cTn fill="hold" id="225">
                            <p:stCondLst>
                              <p:cond delay="0"/>
                            </p:stCondLst>
                            <p:childTnLst>
                              <p:par>
                                <p:cTn fill="hold" id="226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2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228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229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30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31">
                      <p:stCondLst>
                        <p:cond delay="indefinite"/>
                      </p:stCondLst>
                      <p:childTnLst>
                        <p:par>
                          <p:cTn fill="hold" id="232">
                            <p:stCondLst>
                              <p:cond delay="0"/>
                            </p:stCondLst>
                            <p:childTnLst>
                              <p:par>
                                <p:cTn fill="hold" id="233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3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235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236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37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38">
                      <p:stCondLst>
                        <p:cond delay="indefinite"/>
                      </p:stCondLst>
                      <p:childTnLst>
                        <p:par>
                          <p:cTn fill="hold" id="239">
                            <p:stCondLst>
                              <p:cond delay="0"/>
                            </p:stCondLst>
                            <p:childTnLst>
                              <p:par>
                                <p:cTn fill="hold" id="240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4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42"/>
                                        <p:tgtEl>
                                          <p:spTgt spid="1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43"/>
                                        <p:tgtEl>
                                          <p:spTgt spid="1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44"/>
                                        <p:tgtEl>
                                          <p:spTgt spid="1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45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1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766080" y="1484640"/>
            <a:ext cx="3312000" cy="4968360"/>
          </a:xfrm>
          <a:prstGeom prst="rect">
            <a:avLst/>
          </a:prstGeom>
        </p:spPr>
      </p:pic>
      <p:pic>
        <p:nvPicPr>
          <p:cNvPr descr="" id="119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6084000" y="836640"/>
            <a:ext cx="2468880" cy="2462760"/>
          </a:xfrm>
          <a:prstGeom prst="rect">
            <a:avLst/>
          </a:prstGeom>
        </p:spPr>
      </p:pic>
      <p:pic>
        <p:nvPicPr>
          <p:cNvPr descr="" id="120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4827960" y="3856320"/>
            <a:ext cx="3809520" cy="2352240"/>
          </a:xfrm>
          <a:prstGeom prst="rect">
            <a:avLst/>
          </a:prstGeom>
        </p:spPr>
      </p:pic>
      <p:sp>
        <p:nvSpPr>
          <p:cNvPr id="121" name="TextShape 1"/>
          <p:cNvSpPr txBox="1"/>
          <p:nvPr/>
        </p:nvSpPr>
        <p:spPr>
          <a:xfrm>
            <a:off x="457200" y="274680"/>
            <a:ext cx="591480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862111"/>
                </a:solidFill>
                <a:latin typeface="Calibri"/>
              </a:rPr>
              <a:t>We celebrate Christmas.</a:t>
            </a:r>
            <a:endParaRPr/>
          </a:p>
        </p:txBody>
      </p:sp>
    </p:spTree>
  </p:cSld>
  <p:timing>
    <p:tnLst>
      <p:par>
        <p:cTn dur="indefinite" id="246" nodeType="tmRoot" restart="never">
          <p:childTnLst>
            <p:seq>
              <p:cTn dur="indefinite" id="247" nodeType="mainSeq">
                <p:childTnLst>
                  <p:par>
                    <p:cTn fill="hold" id="248">
                      <p:stCondLst>
                        <p:cond delay="indefinite"/>
                      </p:stCondLst>
                      <p:childTnLst>
                        <p:par>
                          <p:cTn fill="hold" id="249">
                            <p:stCondLst>
                              <p:cond delay="0"/>
                            </p:stCondLst>
                            <p:childTnLst>
                              <p:par>
                                <p:cTn fill="hold" id="250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5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252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253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54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55">
                      <p:stCondLst>
                        <p:cond delay="indefinite"/>
                      </p:stCondLst>
                      <p:childTnLst>
                        <p:par>
                          <p:cTn fill="hold" id="256">
                            <p:stCondLst>
                              <p:cond delay="0"/>
                            </p:stCondLst>
                            <p:childTnLst>
                              <p:par>
                                <p:cTn fill="hold" id="257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5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259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60">
                      <p:stCondLst>
                        <p:cond delay="indefinite"/>
                      </p:stCondLst>
                      <p:childTnLst>
                        <p:par>
                          <p:cTn fill="hold" id="261">
                            <p:stCondLst>
                              <p:cond delay="0"/>
                            </p:stCondLst>
                            <p:childTnLst>
                              <p:par>
                                <p:cTn fill="hold" id="262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6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264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65">
                      <p:stCondLst>
                        <p:cond delay="indefinite"/>
                      </p:stCondLst>
                      <p:childTnLst>
                        <p:par>
                          <p:cTn fill="hold" id="266">
                            <p:stCondLst>
                              <p:cond delay="0"/>
                            </p:stCondLst>
                            <p:childTnLst>
                              <p:par>
                                <p:cTn fill="hold" id="267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6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69"/>
                                        <p:tgtEl>
                                          <p:spTgt spid="1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70"/>
                                        <p:tgtEl>
                                          <p:spTgt spid="1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71"/>
                                        <p:tgtEl>
                                          <p:spTgt spid="1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72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2" name="Obrázek 1"/>
          <p:cNvPicPr/>
          <p:nvPr/>
        </p:nvPicPr>
        <p:blipFill>
          <a:blip r:embed="rId1"/>
          <a:stretch>
            <a:fillRect/>
          </a:stretch>
        </p:blipFill>
        <p:spPr>
          <a:xfrm>
            <a:off x="2733840" y="1691280"/>
            <a:ext cx="2771280" cy="2078640"/>
          </a:xfrm>
          <a:prstGeom prst="rect">
            <a:avLst/>
          </a:prstGeom>
        </p:spPr>
      </p:pic>
      <p:pic>
        <p:nvPicPr>
          <p:cNvPr descr="" id="12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6419160" y="578160"/>
            <a:ext cx="1926720" cy="2566800"/>
          </a:xfrm>
          <a:prstGeom prst="rect">
            <a:avLst/>
          </a:prstGeom>
        </p:spPr>
      </p:pic>
      <p:pic>
        <p:nvPicPr>
          <p:cNvPr descr="" id="124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6438240" y="3564360"/>
            <a:ext cx="2324160" cy="2382120"/>
          </a:xfrm>
          <a:prstGeom prst="rect">
            <a:avLst/>
          </a:prstGeom>
        </p:spPr>
      </p:pic>
      <p:pic>
        <p:nvPicPr>
          <p:cNvPr descr="" id="125" name="Obrázek 2"/>
          <p:cNvPicPr/>
          <p:nvPr/>
        </p:nvPicPr>
        <p:blipFill>
          <a:blip r:embed="rId4"/>
          <a:stretch>
            <a:fillRect/>
          </a:stretch>
        </p:blipFill>
        <p:spPr>
          <a:xfrm>
            <a:off x="3060000" y="4021200"/>
            <a:ext cx="2612160" cy="1958760"/>
          </a:xfrm>
          <a:prstGeom prst="rect">
            <a:avLst/>
          </a:prstGeom>
        </p:spPr>
      </p:pic>
      <p:pic>
        <p:nvPicPr>
          <p:cNvPr descr="" id="126" name="Obrázek 4"/>
          <p:cNvPicPr/>
          <p:nvPr/>
        </p:nvPicPr>
        <p:blipFill>
          <a:blip r:embed="rId5"/>
          <a:stretch>
            <a:fillRect/>
          </a:stretch>
        </p:blipFill>
        <p:spPr>
          <a:xfrm>
            <a:off x="611640" y="3770280"/>
            <a:ext cx="2121840" cy="1591200"/>
          </a:xfrm>
          <a:prstGeom prst="rect">
            <a:avLst/>
          </a:prstGeom>
        </p:spPr>
      </p:pic>
      <p:sp>
        <p:nvSpPr>
          <p:cNvPr id="127" name="CustomShape 1"/>
          <p:cNvSpPr/>
          <p:nvPr/>
        </p:nvSpPr>
        <p:spPr>
          <a:xfrm>
            <a:off x="899640" y="342360"/>
            <a:ext cx="46058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We can see flowers.</a:t>
            </a:r>
            <a:endParaRPr/>
          </a:p>
        </p:txBody>
      </p:sp>
    </p:spTree>
  </p:cSld>
  <p:timing>
    <p:tnLst>
      <p:par>
        <p:cTn dur="indefinite" id="273" nodeType="tmRoot" restart="never">
          <p:childTnLst>
            <p:seq>
              <p:cTn dur="indefinite" id="274" nodeType="mainSeq">
                <p:childTnLst>
                  <p:par>
                    <p:cTn fill="hold" id="275">
                      <p:stCondLst>
                        <p:cond delay="indefinite"/>
                      </p:stCondLst>
                      <p:childTnLst>
                        <p:par>
                          <p:cTn fill="hold" id="276">
                            <p:stCondLst>
                              <p:cond delay="0"/>
                            </p:stCondLst>
                            <p:childTnLst>
                              <p:par>
                                <p:cTn fill="hold" id="277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7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79"/>
                                        <p:tgtEl>
                                          <p:spTgt spid="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80"/>
                                        <p:tgtEl>
                                          <p:spTgt spid="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81"/>
                                        <p:tgtEl>
                                          <p:spTgt spid="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82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83">
                      <p:stCondLst>
                        <p:cond delay="indefinite"/>
                      </p:stCondLst>
                      <p:childTnLst>
                        <p:par>
                          <p:cTn fill="hold" id="284">
                            <p:stCondLst>
                              <p:cond delay="0"/>
                            </p:stCondLst>
                            <p:childTnLst>
                              <p:par>
                                <p:cTn fill="hold" id="285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8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87"/>
                                        <p:tgtEl>
                                          <p:spTgt spid="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88"/>
                                        <p:tgtEl>
                                          <p:spTgt spid="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89"/>
                                        <p:tgtEl>
                                          <p:spTgt spid="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9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91">
                      <p:stCondLst>
                        <p:cond delay="indefinite"/>
                      </p:stCondLst>
                      <p:childTnLst>
                        <p:par>
                          <p:cTn fill="hold" id="292">
                            <p:stCondLst>
                              <p:cond delay="0"/>
                            </p:stCondLst>
                            <p:childTnLst>
                              <p:par>
                                <p:cTn fill="hold" id="293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29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295"/>
                                        <p:tgtEl>
                                          <p:spTgt spid="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96"/>
                                        <p:tgtEl>
                                          <p:spTgt spid="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297"/>
                                        <p:tgtEl>
                                          <p:spTgt spid="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298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299">
                      <p:stCondLst>
                        <p:cond delay="indefinite"/>
                      </p:stCondLst>
                      <p:childTnLst>
                        <p:par>
                          <p:cTn fill="hold" id="300">
                            <p:stCondLst>
                              <p:cond delay="0"/>
                            </p:stCondLst>
                            <p:childTnLst>
                              <p:par>
                                <p:cTn fill="hold" id="301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0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03"/>
                                        <p:tgtEl>
                                          <p:spTgt spid="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04"/>
                                        <p:tgtEl>
                                          <p:spTgt spid="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05"/>
                                        <p:tgtEl>
                                          <p:spTgt spid="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306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07">
                      <p:stCondLst>
                        <p:cond delay="indefinite"/>
                      </p:stCondLst>
                      <p:childTnLst>
                        <p:par>
                          <p:cTn fill="hold" id="308">
                            <p:stCondLst>
                              <p:cond delay="0"/>
                            </p:stCondLst>
                            <p:childTnLst>
                              <p:par>
                                <p:cTn fill="hold" id="309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1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11"/>
                                        <p:tgtEl>
                                          <p:spTgt spid="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12"/>
                                        <p:tgtEl>
                                          <p:spTgt spid="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13"/>
                                        <p:tgtEl>
                                          <p:spTgt spid="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314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15">
                      <p:stCondLst>
                        <p:cond delay="indefinite"/>
                      </p:stCondLst>
                      <p:childTnLst>
                        <p:par>
                          <p:cTn fill="hold" id="316">
                            <p:stCondLst>
                              <p:cond delay="0"/>
                            </p:stCondLst>
                            <p:childTnLst>
                              <p:par>
                                <p:cTn fill="hold" id="317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1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19"/>
                                        <p:tgtEl>
                                          <p:spTgt spid="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20"/>
                                        <p:tgtEl>
                                          <p:spTgt spid="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21"/>
                                        <p:tgtEl>
                                          <p:spTgt spid="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322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8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79640" y="2107440"/>
            <a:ext cx="3337920" cy="4450680"/>
          </a:xfrm>
          <a:prstGeom prst="rect">
            <a:avLst/>
          </a:prstGeom>
        </p:spPr>
      </p:pic>
      <p:pic>
        <p:nvPicPr>
          <p:cNvPr descr="" id="129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3709080" y="1166400"/>
            <a:ext cx="2422080" cy="1814760"/>
          </a:xfrm>
          <a:prstGeom prst="rect">
            <a:avLst/>
          </a:prstGeom>
        </p:spPr>
      </p:pic>
      <p:pic>
        <p:nvPicPr>
          <p:cNvPr descr="" id="130" name="Picture 4"/>
          <p:cNvPicPr/>
          <p:nvPr/>
        </p:nvPicPr>
        <p:blipFill>
          <a:blip r:embed="rId3"/>
          <a:stretch>
            <a:fillRect/>
          </a:stretch>
        </p:blipFill>
        <p:spPr>
          <a:xfrm>
            <a:off x="3832200" y="3545280"/>
            <a:ext cx="1848600" cy="2772000"/>
          </a:xfrm>
          <a:prstGeom prst="rect">
            <a:avLst/>
          </a:prstGeom>
        </p:spPr>
      </p:pic>
      <p:pic>
        <p:nvPicPr>
          <p:cNvPr descr="" id="131" name="Picture 5"/>
          <p:cNvPicPr/>
          <p:nvPr/>
        </p:nvPicPr>
        <p:blipFill>
          <a:blip r:embed="rId4"/>
          <a:stretch>
            <a:fillRect/>
          </a:stretch>
        </p:blipFill>
        <p:spPr>
          <a:xfrm>
            <a:off x="6037200" y="4543920"/>
            <a:ext cx="2952000" cy="1962000"/>
          </a:xfrm>
          <a:prstGeom prst="rect">
            <a:avLst/>
          </a:prstGeom>
        </p:spPr>
      </p:pic>
      <p:pic>
        <p:nvPicPr>
          <p:cNvPr descr="" id="132" name="Picture 6"/>
          <p:cNvPicPr/>
          <p:nvPr/>
        </p:nvPicPr>
        <p:blipFill>
          <a:blip r:embed="rId5"/>
          <a:stretch>
            <a:fillRect/>
          </a:stretch>
        </p:blipFill>
        <p:spPr>
          <a:xfrm>
            <a:off x="6732360" y="1166400"/>
            <a:ext cx="2161440" cy="2161440"/>
          </a:xfrm>
          <a:prstGeom prst="rect">
            <a:avLst/>
          </a:prstGeom>
        </p:spPr>
      </p:pic>
      <p:sp>
        <p:nvSpPr>
          <p:cNvPr id="133" name="CustomShape 1"/>
          <p:cNvSpPr/>
          <p:nvPr/>
        </p:nvSpPr>
        <p:spPr>
          <a:xfrm>
            <a:off x="213120" y="342360"/>
            <a:ext cx="443052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We celebrate Easter.</a:t>
            </a:r>
            <a:endParaRPr/>
          </a:p>
        </p:txBody>
      </p:sp>
      <p:sp>
        <p:nvSpPr>
          <p:cNvPr id="134" name="CustomShape 2"/>
          <p:cNvSpPr/>
          <p:nvPr/>
        </p:nvSpPr>
        <p:spPr>
          <a:xfrm>
            <a:off x="5653440" y="3189960"/>
            <a:ext cx="333576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We paint eggs.</a:t>
            </a:r>
            <a:endParaRPr/>
          </a:p>
        </p:txBody>
      </p:sp>
    </p:spTree>
  </p:cSld>
  <p:timing>
    <p:tnLst>
      <p:par>
        <p:cTn dur="indefinite" id="323" nodeType="tmRoot" restart="never">
          <p:childTnLst>
            <p:seq>
              <p:cTn dur="indefinite" id="324" nodeType="mainSeq">
                <p:childTnLst>
                  <p:par>
                    <p:cTn fill="hold" id="325">
                      <p:stCondLst>
                        <p:cond delay="indefinite"/>
                      </p:stCondLst>
                      <p:childTnLst>
                        <p:par>
                          <p:cTn fill="hold" id="326">
                            <p:stCondLst>
                              <p:cond delay="0"/>
                            </p:stCondLst>
                            <p:childTnLst>
                              <p:par>
                                <p:cTn fill="hold" id="327" nodeType="clickEffect" presetClass="entr" presetID="15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2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29"/>
                                        <p:tgtEl>
                                          <p:spTgt spid="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30"/>
                                        <p:tgtEl>
                                          <p:spTgt spid="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31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/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32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/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33">
                      <p:stCondLst>
                        <p:cond delay="indefinite"/>
                      </p:stCondLst>
                      <p:childTnLst>
                        <p:par>
                          <p:cTn fill="hold" id="334">
                            <p:stCondLst>
                              <p:cond delay="0"/>
                            </p:stCondLst>
                            <p:childTnLst>
                              <p:par>
                                <p:cTn fill="hold" id="335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3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337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38">
                      <p:stCondLst>
                        <p:cond delay="indefinite"/>
                      </p:stCondLst>
                      <p:childTnLst>
                        <p:par>
                          <p:cTn fill="hold" id="339">
                            <p:stCondLst>
                              <p:cond delay="0"/>
                            </p:stCondLst>
                            <p:childTnLst>
                              <p:par>
                                <p:cTn fill="hold" id="340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4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342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43">
                      <p:stCondLst>
                        <p:cond delay="indefinite"/>
                      </p:stCondLst>
                      <p:childTnLst>
                        <p:par>
                          <p:cTn fill="hold" id="344">
                            <p:stCondLst>
                              <p:cond delay="0"/>
                            </p:stCondLst>
                            <p:childTnLst>
                              <p:par>
                                <p:cTn fill="hold" id="345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4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47"/>
                                        <p:tgtEl>
                                          <p:spTgt spid="1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48"/>
                                        <p:tgtEl>
                                          <p:spTgt spid="1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49"/>
                                        <p:tgtEl>
                                          <p:spTgt spid="1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35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51">
                      <p:stCondLst>
                        <p:cond delay="indefinite"/>
                      </p:stCondLst>
                      <p:childTnLst>
                        <p:par>
                          <p:cTn fill="hold" id="352">
                            <p:stCondLst>
                              <p:cond delay="0"/>
                            </p:stCondLst>
                            <p:childTnLst>
                              <p:par>
                                <p:cTn fill="hold" id="353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5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355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56">
                      <p:stCondLst>
                        <p:cond delay="indefinite"/>
                      </p:stCondLst>
                      <p:childTnLst>
                        <p:par>
                          <p:cTn fill="hold" id="357">
                            <p:stCondLst>
                              <p:cond delay="0"/>
                            </p:stCondLst>
                            <p:childTnLst>
                              <p:par>
                                <p:cTn fill="hold" id="358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5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36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61">
                      <p:stCondLst>
                        <p:cond delay="indefinite"/>
                      </p:stCondLst>
                      <p:childTnLst>
                        <p:par>
                          <p:cTn fill="hold" id="362">
                            <p:stCondLst>
                              <p:cond delay="0"/>
                            </p:stCondLst>
                            <p:childTnLst>
                              <p:par>
                                <p:cTn fill="hold" id="363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65"/>
                                        <p:tgtEl>
                                          <p:spTgt spid="1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66"/>
                                        <p:tgtEl>
                                          <p:spTgt spid="1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67"/>
                                        <p:tgtEl>
                                          <p:spTgt spid="1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368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35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4716000" y="4133520"/>
            <a:ext cx="4080600" cy="2706480"/>
          </a:xfrm>
          <a:prstGeom prst="rect">
            <a:avLst/>
          </a:prstGeom>
        </p:spPr>
      </p:pic>
      <p:pic>
        <p:nvPicPr>
          <p:cNvPr descr="" id="136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4858200" y="277200"/>
            <a:ext cx="3960000" cy="2641320"/>
          </a:xfrm>
          <a:prstGeom prst="rect">
            <a:avLst/>
          </a:prstGeom>
        </p:spPr>
      </p:pic>
      <p:sp>
        <p:nvSpPr>
          <p:cNvPr id="137" name="CustomShape 1"/>
          <p:cNvSpPr/>
          <p:nvPr/>
        </p:nvSpPr>
        <p:spPr>
          <a:xfrm>
            <a:off x="4431600" y="2997000"/>
            <a:ext cx="4605840" cy="91980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It is cloudy</a:t>
            </a:r>
            <a:r>
              <a:rPr lang="cs-CZ" sz="3600">
                <a:solidFill>
                  <a:srgbClr val="d45503"/>
                </a:solidFill>
                <a:latin typeface="Calibri"/>
              </a:rPr>
              <a:t> </a:t>
            </a:r>
            <a:r>
              <a:rPr b="1" lang="cs-CZ" sz="3600">
                <a:solidFill>
                  <a:srgbClr val="d45503"/>
                </a:solidFill>
                <a:latin typeface="Calibri"/>
              </a:rPr>
              <a:t>but warm.</a:t>
            </a:r>
            <a:endParaRPr/>
          </a:p>
        </p:txBody>
      </p:sp>
      <p:sp>
        <p:nvSpPr>
          <p:cNvPr id="138" name="CustomShape 2"/>
          <p:cNvSpPr/>
          <p:nvPr/>
        </p:nvSpPr>
        <p:spPr>
          <a:xfrm>
            <a:off x="1403640" y="277200"/>
            <a:ext cx="3588120" cy="998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It often rains.</a:t>
            </a:r>
            <a:endParaRPr/>
          </a:p>
        </p:txBody>
      </p:sp>
      <p:pic>
        <p:nvPicPr>
          <p:cNvPr descr="" id="139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827640" y="1942560"/>
            <a:ext cx="2641320" cy="3948840"/>
          </a:xfrm>
          <a:prstGeom prst="rect">
            <a:avLst/>
          </a:prstGeom>
        </p:spPr>
      </p:pic>
      <p:sp>
        <p:nvSpPr>
          <p:cNvPr id="140" name="CustomShape 3"/>
          <p:cNvSpPr/>
          <p:nvPr/>
        </p:nvSpPr>
        <p:spPr>
          <a:xfrm>
            <a:off x="201240" y="5859000"/>
            <a:ext cx="4229640" cy="998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We can see rainbow.</a:t>
            </a:r>
            <a:endParaRPr/>
          </a:p>
        </p:txBody>
      </p:sp>
    </p:spTree>
  </p:cSld>
  <p:timing>
    <p:tnLst>
      <p:par>
        <p:cTn dur="indefinite" id="369" nodeType="tmRoot" restart="never">
          <p:childTnLst>
            <p:seq>
              <p:cTn dur="indefinite" id="370" nodeType="mainSeq">
                <p:childTnLst>
                  <p:par>
                    <p:cTn fill="hold" id="371">
                      <p:stCondLst>
                        <p:cond delay="indefinite"/>
                      </p:stCondLst>
                      <p:childTnLst>
                        <p:par>
                          <p:cTn fill="hold" id="372">
                            <p:stCondLst>
                              <p:cond delay="0"/>
                            </p:stCondLst>
                            <p:childTnLst>
                              <p:par>
                                <p:cTn fill="hold" id="373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7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375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376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77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78">
                      <p:stCondLst>
                        <p:cond delay="indefinite"/>
                      </p:stCondLst>
                      <p:childTnLst>
                        <p:par>
                          <p:cTn fill="hold" id="379">
                            <p:stCondLst>
                              <p:cond delay="0"/>
                            </p:stCondLst>
                            <p:childTnLst>
                              <p:par>
                                <p:cTn fill="hold" id="380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8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82"/>
                                        <p:tgtEl>
                                          <p:spTgt spid="1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83"/>
                                        <p:tgtEl>
                                          <p:spTgt spid="1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84"/>
                                        <p:tgtEl>
                                          <p:spTgt spid="1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385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86">
                      <p:stCondLst>
                        <p:cond delay="indefinite"/>
                      </p:stCondLst>
                      <p:childTnLst>
                        <p:par>
                          <p:cTn fill="hold" id="387">
                            <p:stCondLst>
                              <p:cond delay="0"/>
                            </p:stCondLst>
                            <p:childTnLst>
                              <p:par>
                                <p:cTn fill="hold" id="388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8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39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391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92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393">
                      <p:stCondLst>
                        <p:cond delay="indefinite"/>
                      </p:stCondLst>
                      <p:childTnLst>
                        <p:par>
                          <p:cTn fill="hold" id="394">
                            <p:stCondLst>
                              <p:cond delay="0"/>
                            </p:stCondLst>
                            <p:childTnLst>
                              <p:par>
                                <p:cTn fill="hold" id="395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39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397"/>
                                        <p:tgtEl>
                                          <p:spTgt spid="1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98"/>
                                        <p:tgtEl>
                                          <p:spTgt spid="1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399"/>
                                        <p:tgtEl>
                                          <p:spTgt spid="1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4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01">
                      <p:stCondLst>
                        <p:cond delay="indefinite"/>
                      </p:stCondLst>
                      <p:childTnLst>
                        <p:par>
                          <p:cTn fill="hold" id="402">
                            <p:stCondLst>
                              <p:cond delay="0"/>
                            </p:stCondLst>
                            <p:childTnLst>
                              <p:par>
                                <p:cTn fill="hold" id="403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0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405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406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07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08">
                      <p:stCondLst>
                        <p:cond delay="indefinite"/>
                      </p:stCondLst>
                      <p:childTnLst>
                        <p:par>
                          <p:cTn fill="hold" id="409">
                            <p:stCondLst>
                              <p:cond delay="0"/>
                            </p:stCondLst>
                            <p:childTnLst>
                              <p:par>
                                <p:cTn fill="hold" id="410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1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412"/>
                                        <p:tgtEl>
                                          <p:spTgt spid="1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13"/>
                                        <p:tgtEl>
                                          <p:spTgt spid="1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14"/>
                                        <p:tgtEl>
                                          <p:spTgt spid="1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415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CustomShape 1"/>
          <p:cNvSpPr/>
          <p:nvPr/>
        </p:nvSpPr>
        <p:spPr>
          <a:xfrm>
            <a:off x="899640" y="342360"/>
            <a:ext cx="511236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d45503"/>
                </a:solidFill>
                <a:latin typeface="Calibri"/>
              </a:rPr>
              <a:t>We can go to the funfair.</a:t>
            </a:r>
            <a:endParaRPr/>
          </a:p>
        </p:txBody>
      </p:sp>
      <p:pic>
        <p:nvPicPr>
          <p:cNvPr descr="" id="142" name="Obrázek 2"/>
          <p:cNvPicPr/>
          <p:nvPr/>
        </p:nvPicPr>
        <p:blipFill>
          <a:blip r:embed="rId1"/>
          <a:stretch>
            <a:fillRect/>
          </a:stretch>
        </p:blipFill>
        <p:spPr>
          <a:xfrm>
            <a:off x="539640" y="1218960"/>
            <a:ext cx="3101760" cy="2326320"/>
          </a:xfrm>
          <a:prstGeom prst="rect">
            <a:avLst/>
          </a:prstGeom>
        </p:spPr>
      </p:pic>
      <p:pic>
        <p:nvPicPr>
          <p:cNvPr descr="" id="143" name="Obrázek 4"/>
          <p:cNvPicPr/>
          <p:nvPr/>
        </p:nvPicPr>
        <p:blipFill>
          <a:blip r:embed="rId2"/>
          <a:stretch>
            <a:fillRect/>
          </a:stretch>
        </p:blipFill>
        <p:spPr>
          <a:xfrm>
            <a:off x="5364000" y="1344960"/>
            <a:ext cx="3312000" cy="2484000"/>
          </a:xfrm>
          <a:prstGeom prst="rect">
            <a:avLst/>
          </a:prstGeom>
        </p:spPr>
      </p:pic>
      <p:pic>
        <p:nvPicPr>
          <p:cNvPr descr="" id="144" name="Obrázek 6"/>
          <p:cNvPicPr/>
          <p:nvPr/>
        </p:nvPicPr>
        <p:blipFill>
          <a:blip r:embed="rId3"/>
          <a:stretch>
            <a:fillRect/>
          </a:stretch>
        </p:blipFill>
        <p:spPr>
          <a:xfrm>
            <a:off x="1763640" y="3843720"/>
            <a:ext cx="3384000" cy="2538000"/>
          </a:xfrm>
          <a:prstGeom prst="rect">
            <a:avLst/>
          </a:prstGeom>
        </p:spPr>
      </p:pic>
    </p:spTree>
  </p:cSld>
  <p:timing>
    <p:tnLst>
      <p:par>
        <p:cTn dur="indefinite" id="416" nodeType="tmRoot" restart="never">
          <p:childTnLst>
            <p:seq>
              <p:cTn dur="indefinite" id="417" nodeType="mainSeq">
                <p:childTnLst>
                  <p:par>
                    <p:cTn fill="hold" id="418">
                      <p:stCondLst>
                        <p:cond delay="indefinite"/>
                      </p:stCondLst>
                      <p:childTnLst>
                        <p:par>
                          <p:cTn fill="hold" id="419">
                            <p:stCondLst>
                              <p:cond delay="0"/>
                            </p:stCondLst>
                            <p:childTnLst>
                              <p:par>
                                <p:cTn fill="hold" id="420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2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422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423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24">
                      <p:stCondLst>
                        <p:cond delay="indefinite"/>
                      </p:stCondLst>
                      <p:childTnLst>
                        <p:par>
                          <p:cTn fill="hold" id="425">
                            <p:stCondLst>
                              <p:cond delay="0"/>
                            </p:stCondLst>
                            <p:childTnLst>
                              <p:par>
                                <p:cTn fill="hold" id="426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2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428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429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30">
                      <p:stCondLst>
                        <p:cond delay="indefinite"/>
                      </p:stCondLst>
                      <p:childTnLst>
                        <p:par>
                          <p:cTn fill="hold" id="431">
                            <p:stCondLst>
                              <p:cond delay="0"/>
                            </p:stCondLst>
                            <p:childTnLst>
                              <p:par>
                                <p:cTn fill="hold" id="432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3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434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435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36">
                      <p:stCondLst>
                        <p:cond delay="indefinite"/>
                      </p:stCondLst>
                      <p:childTnLst>
                        <p:par>
                          <p:cTn fill="hold" id="437">
                            <p:stCondLst>
                              <p:cond delay="0"/>
                            </p:stCondLst>
                            <p:childTnLst>
                              <p:par>
                                <p:cTn fill="hold" id="438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3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440"/>
                                        <p:tgtEl>
                                          <p:spTgt spid="1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41"/>
                                        <p:tgtEl>
                                          <p:spTgt spid="1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42"/>
                                        <p:tgtEl>
                                          <p:spTgt spid="14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443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CustomShape 1"/>
          <p:cNvSpPr/>
          <p:nvPr/>
        </p:nvSpPr>
        <p:spPr>
          <a:xfrm>
            <a:off x="1250280" y="948240"/>
            <a:ext cx="4113720" cy="998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70c0"/>
                </a:solidFill>
                <a:latin typeface="Calibri"/>
              </a:rPr>
              <a:t>It is often very hot.</a:t>
            </a:r>
            <a:endParaRPr/>
          </a:p>
        </p:txBody>
      </p:sp>
      <p:pic>
        <p:nvPicPr>
          <p:cNvPr descr="" id="146" name="Picture 8"/>
          <p:cNvPicPr/>
          <p:nvPr/>
        </p:nvPicPr>
        <p:blipFill>
          <a:blip r:embed="rId1"/>
          <a:stretch>
            <a:fillRect/>
          </a:stretch>
        </p:blipFill>
        <p:spPr>
          <a:xfrm>
            <a:off x="6395040" y="4393800"/>
            <a:ext cx="2050920" cy="2063160"/>
          </a:xfrm>
          <a:prstGeom prst="rect">
            <a:avLst/>
          </a:prstGeom>
        </p:spPr>
      </p:pic>
      <p:pic>
        <p:nvPicPr>
          <p:cNvPr descr="" id="147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3820320" y="2565000"/>
            <a:ext cx="2036160" cy="3041640"/>
          </a:xfrm>
          <a:prstGeom prst="rect">
            <a:avLst/>
          </a:prstGeom>
        </p:spPr>
      </p:pic>
      <p:pic>
        <p:nvPicPr>
          <p:cNvPr descr="" id="148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6173640" y="620640"/>
            <a:ext cx="2493720" cy="3120840"/>
          </a:xfrm>
          <a:prstGeom prst="rect">
            <a:avLst/>
          </a:prstGeom>
        </p:spPr>
      </p:pic>
      <p:pic>
        <p:nvPicPr>
          <p:cNvPr descr="" id="149" name="Picture 4"/>
          <p:cNvPicPr/>
          <p:nvPr/>
        </p:nvPicPr>
        <p:blipFill>
          <a:blip r:embed="rId4"/>
          <a:stretch>
            <a:fillRect/>
          </a:stretch>
        </p:blipFill>
        <p:spPr>
          <a:xfrm>
            <a:off x="899640" y="2565000"/>
            <a:ext cx="2420640" cy="3657240"/>
          </a:xfrm>
          <a:prstGeom prst="rect">
            <a:avLst/>
          </a:prstGeom>
        </p:spPr>
      </p:pic>
    </p:spTree>
  </p:cSld>
  <p:timing>
    <p:tnLst>
      <p:par>
        <p:cTn dur="indefinite" id="444" nodeType="tmRoot" restart="never">
          <p:childTnLst>
            <p:seq>
              <p:cTn dur="indefinite" id="445" nodeType="mainSeq">
                <p:childTnLst>
                  <p:par>
                    <p:cTn fill="hold" id="446">
                      <p:stCondLst>
                        <p:cond delay="indefinite"/>
                      </p:stCondLst>
                      <p:childTnLst>
                        <p:par>
                          <p:cTn fill="hold" id="447">
                            <p:stCondLst>
                              <p:cond delay="0"/>
                            </p:stCondLst>
                            <p:childTnLst>
                              <p:par>
                                <p:cTn fill="hold" id="448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4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45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51">
                      <p:stCondLst>
                        <p:cond delay="indefinite"/>
                      </p:stCondLst>
                      <p:childTnLst>
                        <p:par>
                          <p:cTn fill="hold" id="452">
                            <p:stCondLst>
                              <p:cond delay="0"/>
                            </p:stCondLst>
                            <p:childTnLst>
                              <p:par>
                                <p:cTn fill="hold" id="453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5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455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56">
                      <p:stCondLst>
                        <p:cond delay="indefinite"/>
                      </p:stCondLst>
                      <p:childTnLst>
                        <p:par>
                          <p:cTn fill="hold" id="457">
                            <p:stCondLst>
                              <p:cond delay="0"/>
                            </p:stCondLst>
                            <p:childTnLst>
                              <p:par>
                                <p:cTn fill="hold" id="458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59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46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461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62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63">
                      <p:stCondLst>
                        <p:cond delay="indefinite"/>
                      </p:stCondLst>
                      <p:childTnLst>
                        <p:par>
                          <p:cTn fill="hold" id="464">
                            <p:stCondLst>
                              <p:cond delay="0"/>
                            </p:stCondLst>
                            <p:childTnLst>
                              <p:par>
                                <p:cTn fill="hold" id="465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6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467"/>
                                        <p:tgtEl>
                                          <p:spTgt spid="14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68"/>
                                        <p:tgtEl>
                                          <p:spTgt spid="14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69"/>
                                        <p:tgtEl>
                                          <p:spTgt spid="14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47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71">
                      <p:stCondLst>
                        <p:cond delay="indefinite"/>
                      </p:stCondLst>
                      <p:childTnLst>
                        <p:par>
                          <p:cTn fill="hold" id="472">
                            <p:stCondLst>
                              <p:cond delay="0"/>
                            </p:stCondLst>
                            <p:childTnLst>
                              <p:par>
                                <p:cTn fill="hold" id="473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7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475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50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539640" y="2133000"/>
            <a:ext cx="2687400" cy="4037400"/>
          </a:xfrm>
          <a:prstGeom prst="rect">
            <a:avLst/>
          </a:prstGeom>
        </p:spPr>
      </p:pic>
      <p:sp>
        <p:nvSpPr>
          <p:cNvPr id="151" name="CustomShape 1"/>
          <p:cNvSpPr/>
          <p:nvPr/>
        </p:nvSpPr>
        <p:spPr>
          <a:xfrm>
            <a:off x="1250280" y="948240"/>
            <a:ext cx="4473720" cy="998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70c0"/>
                </a:solidFill>
                <a:latin typeface="Calibri"/>
              </a:rPr>
              <a:t>It is usually sunny.</a:t>
            </a:r>
            <a:endParaRPr/>
          </a:p>
        </p:txBody>
      </p:sp>
      <p:pic>
        <p:nvPicPr>
          <p:cNvPr descr="" id="152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3780000" y="2172240"/>
            <a:ext cx="4675680" cy="3115440"/>
          </a:xfrm>
          <a:prstGeom prst="rect">
            <a:avLst/>
          </a:prstGeom>
        </p:spPr>
      </p:pic>
    </p:spTree>
  </p:cSld>
  <p:timing>
    <p:tnLst>
      <p:par>
        <p:cTn dur="indefinite" id="476" nodeType="tmRoot" restart="never">
          <p:childTnLst>
            <p:seq>
              <p:cTn dur="indefinite" id="477" nodeType="mainSeq">
                <p:childTnLst>
                  <p:par>
                    <p:cTn fill="hold" id="478">
                      <p:stCondLst>
                        <p:cond delay="indefinite"/>
                      </p:stCondLst>
                      <p:childTnLst>
                        <p:par>
                          <p:cTn fill="hold" id="479">
                            <p:stCondLst>
                              <p:cond delay="0"/>
                            </p:stCondLst>
                            <p:childTnLst>
                              <p:par>
                                <p:cTn fill="hold" id="480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8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482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83">
                      <p:stCondLst>
                        <p:cond delay="indefinite"/>
                      </p:stCondLst>
                      <p:childTnLst>
                        <p:par>
                          <p:cTn fill="hold" id="484">
                            <p:stCondLst>
                              <p:cond delay="0"/>
                            </p:stCondLst>
                            <p:childTnLst>
                              <p:par>
                                <p:cTn fill="hold" id="485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8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487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488">
                      <p:stCondLst>
                        <p:cond delay="indefinite"/>
                      </p:stCondLst>
                      <p:childTnLst>
                        <p:par>
                          <p:cTn fill="hold" id="489">
                            <p:stCondLst>
                              <p:cond delay="0"/>
                            </p:stCondLst>
                            <p:childTnLst>
                              <p:par>
                                <p:cTn fill="hold" id="490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49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492"/>
                                        <p:tgtEl>
                                          <p:spTgt spid="1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93"/>
                                        <p:tgtEl>
                                          <p:spTgt spid="1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494"/>
                                        <p:tgtEl>
                                          <p:spTgt spid="1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495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53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4068000" y="3835080"/>
            <a:ext cx="2576520" cy="2564640"/>
          </a:xfrm>
          <a:prstGeom prst="rect">
            <a:avLst/>
          </a:prstGeom>
        </p:spPr>
      </p:pic>
      <p:pic>
        <p:nvPicPr>
          <p:cNvPr descr="" id="154" name="Picture 4"/>
          <p:cNvPicPr/>
          <p:nvPr/>
        </p:nvPicPr>
        <p:blipFill>
          <a:blip r:embed="rId2"/>
          <a:stretch>
            <a:fillRect/>
          </a:stretch>
        </p:blipFill>
        <p:spPr>
          <a:xfrm>
            <a:off x="4717440" y="764640"/>
            <a:ext cx="4047480" cy="2696400"/>
          </a:xfrm>
          <a:prstGeom prst="rect">
            <a:avLst/>
          </a:prstGeom>
        </p:spPr>
      </p:pic>
      <p:pic>
        <p:nvPicPr>
          <p:cNvPr descr="" id="155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611640" y="2205000"/>
            <a:ext cx="2590560" cy="3889080"/>
          </a:xfrm>
          <a:prstGeom prst="rect">
            <a:avLst/>
          </a:prstGeom>
        </p:spPr>
      </p:pic>
      <p:sp>
        <p:nvSpPr>
          <p:cNvPr id="156" name="CustomShape 1"/>
          <p:cNvSpPr/>
          <p:nvPr/>
        </p:nvSpPr>
        <p:spPr>
          <a:xfrm>
            <a:off x="179640" y="501840"/>
            <a:ext cx="4322520" cy="998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70c0"/>
                </a:solidFill>
                <a:latin typeface="Calibri"/>
              </a:rPr>
              <a:t>We can go swimming.</a:t>
            </a:r>
            <a:endParaRPr/>
          </a:p>
        </p:txBody>
      </p:sp>
    </p:spTree>
  </p:cSld>
  <p:timing>
    <p:tnLst>
      <p:par>
        <p:cTn dur="indefinite" id="496" nodeType="tmRoot" restart="never">
          <p:childTnLst>
            <p:seq>
              <p:cTn dur="indefinite" id="497" nodeType="mainSeq">
                <p:childTnLst>
                  <p:par>
                    <p:cTn fill="hold" id="498">
                      <p:stCondLst>
                        <p:cond delay="indefinite"/>
                      </p:stCondLst>
                      <p:childTnLst>
                        <p:par>
                          <p:cTn fill="hold" id="499">
                            <p:stCondLst>
                              <p:cond delay="0"/>
                            </p:stCondLst>
                            <p:childTnLst>
                              <p:par>
                                <p:cTn fill="hold" id="500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0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502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503"/>
                                        <p:tgtEl>
                                          <p:spTgt spid="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04">
                      <p:stCondLst>
                        <p:cond delay="indefinite"/>
                      </p:stCondLst>
                      <p:childTnLst>
                        <p:par>
                          <p:cTn fill="hold" id="505">
                            <p:stCondLst>
                              <p:cond delay="0"/>
                            </p:stCondLst>
                            <p:childTnLst>
                              <p:par>
                                <p:cTn fill="hold" id="506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0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508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509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1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11">
                      <p:stCondLst>
                        <p:cond delay="indefinite"/>
                      </p:stCondLst>
                      <p:childTnLst>
                        <p:par>
                          <p:cTn fill="hold" id="512">
                            <p:stCondLst>
                              <p:cond delay="0"/>
                            </p:stCondLst>
                            <p:childTnLst>
                              <p:par>
                                <p:cTn fill="hold" id="513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1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515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516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17">
                      <p:stCondLst>
                        <p:cond delay="indefinite"/>
                      </p:stCondLst>
                      <p:childTnLst>
                        <p:par>
                          <p:cTn fill="hold" id="518">
                            <p:stCondLst>
                              <p:cond delay="0"/>
                            </p:stCondLst>
                            <p:childTnLst>
                              <p:par>
                                <p:cTn fill="hold" id="519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2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521"/>
                                        <p:tgtEl>
                                          <p:spTgt spid="1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22"/>
                                        <p:tgtEl>
                                          <p:spTgt spid="1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23"/>
                                        <p:tgtEl>
                                          <p:spTgt spid="1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524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57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5075280" y="404640"/>
            <a:ext cx="3687120" cy="2458080"/>
          </a:xfrm>
          <a:prstGeom prst="rect">
            <a:avLst/>
          </a:prstGeom>
        </p:spPr>
      </p:pic>
      <p:pic>
        <p:nvPicPr>
          <p:cNvPr descr="" id="158" name="Picture 3"/>
          <p:cNvPicPr/>
          <p:nvPr/>
        </p:nvPicPr>
        <p:blipFill>
          <a:blip r:embed="rId2"/>
          <a:stretch>
            <a:fillRect/>
          </a:stretch>
        </p:blipFill>
        <p:spPr>
          <a:xfrm>
            <a:off x="971640" y="228960"/>
            <a:ext cx="2520000" cy="3773160"/>
          </a:xfrm>
          <a:prstGeom prst="rect">
            <a:avLst/>
          </a:prstGeom>
        </p:spPr>
      </p:pic>
      <p:pic>
        <p:nvPicPr>
          <p:cNvPr descr="" id="159" name="Picture 5"/>
          <p:cNvPicPr/>
          <p:nvPr/>
        </p:nvPicPr>
        <p:blipFill>
          <a:blip r:embed="rId3"/>
          <a:stretch>
            <a:fillRect/>
          </a:stretch>
        </p:blipFill>
        <p:spPr>
          <a:xfrm>
            <a:off x="683640" y="4221000"/>
            <a:ext cx="3468240" cy="2322000"/>
          </a:xfrm>
          <a:prstGeom prst="rect">
            <a:avLst/>
          </a:prstGeom>
        </p:spPr>
      </p:pic>
      <p:pic>
        <p:nvPicPr>
          <p:cNvPr descr="" id="160" name="Picture 6"/>
          <p:cNvPicPr/>
          <p:nvPr/>
        </p:nvPicPr>
        <p:blipFill>
          <a:blip r:embed="rId4"/>
          <a:stretch>
            <a:fillRect/>
          </a:stretch>
        </p:blipFill>
        <p:spPr>
          <a:xfrm>
            <a:off x="5364000" y="3612240"/>
            <a:ext cx="1848960" cy="2786760"/>
          </a:xfrm>
          <a:prstGeom prst="rect">
            <a:avLst/>
          </a:prstGeom>
        </p:spPr>
      </p:pic>
      <p:sp>
        <p:nvSpPr>
          <p:cNvPr id="161" name="CustomShape 1"/>
          <p:cNvSpPr/>
          <p:nvPr/>
        </p:nvSpPr>
        <p:spPr>
          <a:xfrm>
            <a:off x="3780000" y="2689560"/>
            <a:ext cx="4320000" cy="88308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70c0"/>
                </a:solidFill>
                <a:latin typeface="Calibri"/>
              </a:rPr>
              <a:t>We have holidays.</a:t>
            </a:r>
            <a:endParaRPr/>
          </a:p>
        </p:txBody>
      </p:sp>
    </p:spTree>
  </p:cSld>
  <p:timing>
    <p:tnLst>
      <p:par>
        <p:cTn dur="indefinite" id="525" nodeType="tmRoot" restart="never">
          <p:childTnLst>
            <p:seq>
              <p:cTn dur="indefinite" id="526" nodeType="mainSeq">
                <p:childTnLst>
                  <p:par>
                    <p:cTn fill="hold" id="527">
                      <p:stCondLst>
                        <p:cond delay="indefinite"/>
                      </p:stCondLst>
                      <p:childTnLst>
                        <p:par>
                          <p:cTn fill="hold" id="528">
                            <p:stCondLst>
                              <p:cond delay="0"/>
                            </p:stCondLst>
                            <p:childTnLst>
                              <p:par>
                                <p:cTn fill="hold" id="529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3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531"/>
                                        <p:tgtEl>
                                          <p:spTgt spid="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32">
                      <p:stCondLst>
                        <p:cond delay="indefinite"/>
                      </p:stCondLst>
                      <p:childTnLst>
                        <p:par>
                          <p:cTn fill="hold" id="533">
                            <p:stCondLst>
                              <p:cond delay="0"/>
                            </p:stCondLst>
                            <p:childTnLst>
                              <p:par>
                                <p:cTn fill="hold" id="534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536"/>
                                        <p:tgtEl>
                                          <p:spTgt spid="1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537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38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39">
                      <p:stCondLst>
                        <p:cond delay="indefinite"/>
                      </p:stCondLst>
                      <p:childTnLst>
                        <p:par>
                          <p:cTn fill="hold" id="540">
                            <p:stCondLst>
                              <p:cond delay="0"/>
                            </p:stCondLst>
                            <p:childTnLst>
                              <p:par>
                                <p:cTn fill="hold" id="541" nodeType="clickEffect" presetClass="entr" presetID="6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4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circle(in)" transition="out">
                                      <p:cBhvr additive="repl">
                                        <p:cTn dur="2000" fill="freeze" id="543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44">
                      <p:stCondLst>
                        <p:cond delay="indefinite"/>
                      </p:stCondLst>
                      <p:childTnLst>
                        <p:par>
                          <p:cTn fill="hold" id="545">
                            <p:stCondLst>
                              <p:cond delay="0"/>
                            </p:stCondLst>
                            <p:childTnLst>
                              <p:par>
                                <p:cTn fill="hold" id="546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4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548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549"/>
                                        <p:tgtEl>
                                          <p:spTgt spid="1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50">
                      <p:stCondLst>
                        <p:cond delay="indefinite"/>
                      </p:stCondLst>
                      <p:childTnLst>
                        <p:par>
                          <p:cTn fill="hold" id="551">
                            <p:stCondLst>
                              <p:cond delay="0"/>
                            </p:stCondLst>
                            <p:childTnLst>
                              <p:par>
                                <p:cTn fill="hold" id="552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5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554"/>
                                        <p:tgtEl>
                                          <p:spTgt spid="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55"/>
                                        <p:tgtEl>
                                          <p:spTgt spid="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56"/>
                                        <p:tgtEl>
                                          <p:spTgt spid="16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557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TextShape 1"/>
          <p:cNvSpPr txBox="1"/>
          <p:nvPr/>
        </p:nvSpPr>
        <p:spPr>
          <a:xfrm>
            <a:off x="419040" y="492480"/>
            <a:ext cx="3898440" cy="50868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4400">
                <a:solidFill>
                  <a:srgbClr val="000000"/>
                </a:solidFill>
                <a:latin typeface="Calibri"/>
              </a:rPr>
              <a:t>What is it?</a:t>
            </a:r>
            <a:endParaRPr/>
          </a:p>
        </p:txBody>
      </p:sp>
      <p:sp>
        <p:nvSpPr>
          <p:cNvPr id="163" name="TextShape 2"/>
          <p:cNvSpPr txBox="1"/>
          <p:nvPr/>
        </p:nvSpPr>
        <p:spPr>
          <a:xfrm>
            <a:off x="275040" y="5013000"/>
            <a:ext cx="3610440" cy="359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3200">
                <a:solidFill>
                  <a:srgbClr val="000000"/>
                </a:solidFill>
                <a:latin typeface="Calibri"/>
              </a:rPr>
              <a:t>It snows a lot.</a:t>
            </a:r>
            <a:endParaRPr/>
          </a:p>
        </p:txBody>
      </p:sp>
      <p:sp>
        <p:nvSpPr>
          <p:cNvPr id="164" name="CustomShape 3"/>
          <p:cNvSpPr/>
          <p:nvPr/>
        </p:nvSpPr>
        <p:spPr>
          <a:xfrm>
            <a:off x="323640" y="3694680"/>
            <a:ext cx="3672000" cy="52380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200">
                <a:solidFill>
                  <a:srgbClr val="000000"/>
                </a:solidFill>
                <a:latin typeface="Calibri"/>
              </a:rPr>
              <a:t>We can fly a kite.</a:t>
            </a:r>
            <a:endParaRPr/>
          </a:p>
        </p:txBody>
      </p:sp>
      <p:sp>
        <p:nvSpPr>
          <p:cNvPr id="165" name="CustomShape 4"/>
          <p:cNvSpPr/>
          <p:nvPr/>
        </p:nvSpPr>
        <p:spPr>
          <a:xfrm>
            <a:off x="316440" y="3189960"/>
            <a:ext cx="3312000" cy="50436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0000"/>
                </a:solidFill>
                <a:latin typeface="Calibri"/>
              </a:rPr>
              <a:t>It is very cold.</a:t>
            </a:r>
            <a:endParaRPr/>
          </a:p>
        </p:txBody>
      </p:sp>
      <p:sp>
        <p:nvSpPr>
          <p:cNvPr id="166" name="CustomShape 5"/>
          <p:cNvSpPr/>
          <p:nvPr/>
        </p:nvSpPr>
        <p:spPr>
          <a:xfrm>
            <a:off x="323640" y="1991880"/>
            <a:ext cx="3433320" cy="4957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0000"/>
                </a:solidFill>
                <a:latin typeface="Calibri"/>
              </a:rPr>
              <a:t>It is often </a:t>
            </a:r>
            <a:r>
              <a:rPr b="1" lang="cs-CZ" sz="3800">
                <a:solidFill>
                  <a:srgbClr val="000000"/>
                </a:solidFill>
                <a:latin typeface="Calibri"/>
              </a:rPr>
              <a:t>foggy</a:t>
            </a:r>
            <a:r>
              <a:rPr b="1" lang="cs-CZ" sz="3600">
                <a:solidFill>
                  <a:srgbClr val="000000"/>
                </a:solidFill>
                <a:latin typeface="Calibri"/>
              </a:rPr>
              <a:t>.</a:t>
            </a:r>
            <a:endParaRPr/>
          </a:p>
        </p:txBody>
      </p:sp>
      <p:sp>
        <p:nvSpPr>
          <p:cNvPr id="167" name="CustomShape 6"/>
          <p:cNvSpPr/>
          <p:nvPr/>
        </p:nvSpPr>
        <p:spPr>
          <a:xfrm>
            <a:off x="348480" y="2625840"/>
            <a:ext cx="3744000" cy="49788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800">
                <a:solidFill>
                  <a:srgbClr val="000000"/>
                </a:solidFill>
                <a:latin typeface="Calibri"/>
              </a:rPr>
              <a:t>It</a:t>
            </a:r>
            <a:r>
              <a:rPr b="1" lang="cs-CZ" sz="3600">
                <a:solidFill>
                  <a:srgbClr val="000000"/>
                </a:solidFill>
                <a:latin typeface="Calibri"/>
              </a:rPr>
              <a:t> is usually sunny.</a:t>
            </a:r>
            <a:endParaRPr/>
          </a:p>
        </p:txBody>
      </p:sp>
      <p:sp>
        <p:nvSpPr>
          <p:cNvPr id="168" name="CustomShape 7"/>
          <p:cNvSpPr/>
          <p:nvPr/>
        </p:nvSpPr>
        <p:spPr>
          <a:xfrm>
            <a:off x="172800" y="1404000"/>
            <a:ext cx="4787640" cy="58716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0000"/>
                </a:solidFill>
                <a:latin typeface="Calibri"/>
              </a:rPr>
              <a:t>We can go </a:t>
            </a:r>
            <a:r>
              <a:rPr b="1" lang="cs-CZ" sz="3500">
                <a:solidFill>
                  <a:srgbClr val="000000"/>
                </a:solidFill>
                <a:latin typeface="Calibri"/>
              </a:rPr>
              <a:t>swimming</a:t>
            </a:r>
            <a:r>
              <a:rPr b="1" lang="cs-CZ" sz="3600">
                <a:solidFill>
                  <a:srgbClr val="000000"/>
                </a:solidFill>
                <a:latin typeface="Calibri"/>
              </a:rPr>
              <a:t>.</a:t>
            </a:r>
            <a:endParaRPr/>
          </a:p>
        </p:txBody>
      </p:sp>
      <p:sp>
        <p:nvSpPr>
          <p:cNvPr id="169" name="CustomShape 8"/>
          <p:cNvSpPr/>
          <p:nvPr/>
        </p:nvSpPr>
        <p:spPr>
          <a:xfrm>
            <a:off x="539640" y="5589360"/>
            <a:ext cx="3826440" cy="71316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600">
                <a:solidFill>
                  <a:srgbClr val="000000"/>
                </a:solidFill>
                <a:latin typeface="Calibri"/>
              </a:rPr>
              <a:t>We celebrate Easter.</a:t>
            </a:r>
            <a:endParaRPr/>
          </a:p>
        </p:txBody>
      </p:sp>
      <p:sp>
        <p:nvSpPr>
          <p:cNvPr id="170" name="CustomShape 9"/>
          <p:cNvSpPr/>
          <p:nvPr/>
        </p:nvSpPr>
        <p:spPr>
          <a:xfrm>
            <a:off x="227880" y="4410720"/>
            <a:ext cx="3217320" cy="49896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3200">
                <a:solidFill>
                  <a:srgbClr val="000000"/>
                </a:solidFill>
                <a:latin typeface="Calibri"/>
              </a:rPr>
              <a:t>It often rains.</a:t>
            </a:r>
            <a:endParaRPr/>
          </a:p>
        </p:txBody>
      </p:sp>
      <p:sp>
        <p:nvSpPr>
          <p:cNvPr id="171" name="CustomShape 10"/>
          <p:cNvSpPr/>
          <p:nvPr/>
        </p:nvSpPr>
        <p:spPr>
          <a:xfrm>
            <a:off x="6444360" y="769680"/>
            <a:ext cx="2232000" cy="673920"/>
          </a:xfrm>
          <a:prstGeom prst="roundRect">
            <a:avLst>
              <a:gd fmla="val 16667" name="adj"/>
            </a:avLst>
          </a:prstGeom>
          <a:solidFill>
            <a:srgbClr val="fe8637"/>
          </a:solidFill>
          <a:ln w="25560">
            <a:solidFill>
              <a:srgbClr val="bb6328"/>
            </a:solidFill>
            <a:round/>
          </a:ln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SPRING</a:t>
            </a:r>
            <a:endParaRPr/>
          </a:p>
        </p:txBody>
      </p:sp>
      <p:sp>
        <p:nvSpPr>
          <p:cNvPr id="172" name="CustomShape 11"/>
          <p:cNvSpPr/>
          <p:nvPr/>
        </p:nvSpPr>
        <p:spPr>
          <a:xfrm>
            <a:off x="6444360" y="2288520"/>
            <a:ext cx="2232000" cy="673920"/>
          </a:xfrm>
          <a:prstGeom prst="roundRect">
            <a:avLst>
              <a:gd fmla="val 16667" name="adj"/>
            </a:avLst>
          </a:prstGeom>
          <a:solidFill>
            <a:srgbClr val="fe8637"/>
          </a:solidFill>
          <a:ln w="25560">
            <a:solidFill>
              <a:srgbClr val="bb6328"/>
            </a:solidFill>
            <a:round/>
          </a:ln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SUMMER</a:t>
            </a:r>
            <a:endParaRPr/>
          </a:p>
        </p:txBody>
      </p:sp>
      <p:sp>
        <p:nvSpPr>
          <p:cNvPr id="173" name="CustomShape 12"/>
          <p:cNvSpPr/>
          <p:nvPr/>
        </p:nvSpPr>
        <p:spPr>
          <a:xfrm>
            <a:off x="6383880" y="3619800"/>
            <a:ext cx="2232000" cy="673920"/>
          </a:xfrm>
          <a:prstGeom prst="roundRect">
            <a:avLst>
              <a:gd fmla="val 16667" name="adj"/>
            </a:avLst>
          </a:prstGeom>
          <a:solidFill>
            <a:srgbClr val="fe8637"/>
          </a:solidFill>
          <a:ln w="25560">
            <a:solidFill>
              <a:srgbClr val="bb6328"/>
            </a:solidFill>
            <a:round/>
          </a:ln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AUTUMN</a:t>
            </a:r>
            <a:endParaRPr/>
          </a:p>
        </p:txBody>
      </p:sp>
      <p:sp>
        <p:nvSpPr>
          <p:cNvPr id="174" name="CustomShape 13"/>
          <p:cNvSpPr/>
          <p:nvPr/>
        </p:nvSpPr>
        <p:spPr>
          <a:xfrm>
            <a:off x="6383880" y="5013000"/>
            <a:ext cx="2232000" cy="673920"/>
          </a:xfrm>
          <a:prstGeom prst="roundRect">
            <a:avLst>
              <a:gd fmla="val 16667" name="adj"/>
            </a:avLst>
          </a:prstGeom>
          <a:solidFill>
            <a:srgbClr val="fe8637"/>
          </a:solidFill>
          <a:ln w="25560">
            <a:solidFill>
              <a:srgbClr val="bb6328"/>
            </a:solidFill>
            <a:round/>
          </a:ln>
        </p:spPr>
        <p:txBody>
          <a:bodyPr anchor="ctr" bIns="45000" lIns="90000" rIns="90000" tIns="45000"/>
          <a:p>
            <a:pPr algn="ctr"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WINTER</a:t>
            </a:r>
            <a:endParaRPr/>
          </a:p>
        </p:txBody>
      </p:sp>
      <p:sp>
        <p:nvSpPr>
          <p:cNvPr id="175" name="CustomShape 14"/>
          <p:cNvSpPr/>
          <p:nvPr/>
        </p:nvSpPr>
        <p:spPr>
          <a:xfrm>
            <a:off x="4366440" y="1697760"/>
            <a:ext cx="2017440" cy="92772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76" name="CustomShape 15"/>
          <p:cNvSpPr/>
          <p:nvPr/>
        </p:nvSpPr>
        <p:spPr>
          <a:xfrm flipV="1">
            <a:off x="3385440" y="1106640"/>
            <a:ext cx="2998080" cy="118152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77" name="CustomShape 16"/>
          <p:cNvSpPr/>
          <p:nvPr/>
        </p:nvSpPr>
        <p:spPr>
          <a:xfrm>
            <a:off x="3445560" y="2288520"/>
            <a:ext cx="2937960" cy="166788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78" name="CustomShape 17"/>
          <p:cNvSpPr/>
          <p:nvPr/>
        </p:nvSpPr>
        <p:spPr>
          <a:xfrm>
            <a:off x="3628800" y="2874960"/>
            <a:ext cx="2814840" cy="36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79" name="CustomShape 18"/>
          <p:cNvSpPr/>
          <p:nvPr/>
        </p:nvSpPr>
        <p:spPr>
          <a:xfrm>
            <a:off x="3204000" y="3442320"/>
            <a:ext cx="3096000" cy="178668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80" name="CustomShape 19"/>
          <p:cNvSpPr/>
          <p:nvPr/>
        </p:nvSpPr>
        <p:spPr>
          <a:xfrm>
            <a:off x="3628800" y="3956760"/>
            <a:ext cx="2670840" cy="11988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81" name="CustomShape 20"/>
          <p:cNvSpPr/>
          <p:nvPr/>
        </p:nvSpPr>
        <p:spPr>
          <a:xfrm flipV="1">
            <a:off x="2988000" y="1403280"/>
            <a:ext cx="3312000" cy="325620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82" name="CustomShape 21"/>
          <p:cNvSpPr/>
          <p:nvPr/>
        </p:nvSpPr>
        <p:spPr>
          <a:xfrm flipV="1">
            <a:off x="2988000" y="4218480"/>
            <a:ext cx="3168000" cy="44100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83" name="CustomShape 22"/>
          <p:cNvSpPr/>
          <p:nvPr/>
        </p:nvSpPr>
        <p:spPr>
          <a:xfrm>
            <a:off x="3445560" y="5350320"/>
            <a:ext cx="2854080" cy="11916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  <p:sp>
        <p:nvSpPr>
          <p:cNvPr id="184" name="CustomShape 23"/>
          <p:cNvSpPr/>
          <p:nvPr/>
        </p:nvSpPr>
        <p:spPr>
          <a:xfrm flipV="1">
            <a:off x="4329000" y="1602720"/>
            <a:ext cx="2160000" cy="4388760"/>
          </a:xfrm>
          <a:prstGeom prst="straightConnector1">
            <a:avLst/>
          </a:prstGeom>
          <a:ln w="9360">
            <a:solidFill>
              <a:srgbClr val="fd8230"/>
            </a:solidFill>
            <a:round/>
            <a:tailEnd len="med" type="triangle" w="med"/>
          </a:ln>
        </p:spPr>
      </p:sp>
    </p:spTree>
  </p:cSld>
  <p:timing>
    <p:tnLst>
      <p:par>
        <p:cTn dur="indefinite" id="558" nodeType="tmRoot" restart="never">
          <p:childTnLst>
            <p:seq>
              <p:cTn dur="indefinite" id="559" nodeType="mainSeq">
                <p:childTnLst>
                  <p:par>
                    <p:cTn fill="hold" id="560">
                      <p:stCondLst>
                        <p:cond delay="indefinite"/>
                      </p:stCondLst>
                      <p:childTnLst>
                        <p:par>
                          <p:cTn fill="hold" id="561">
                            <p:stCondLst>
                              <p:cond delay="0"/>
                            </p:stCondLst>
                            <p:childTnLst>
                              <p:par>
                                <p:cTn fill="hold" id="562" nodeType="clickEffect" presetClass="entr" presetID="4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6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 additive="repl">
                                        <p:cTn dur="1000" fill="freeze" id="564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dur="1000" fill="hold" id="565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66"/>
                                        <p:tgtEl>
                                          <p:spTgt spid="1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67">
                      <p:stCondLst>
                        <p:cond delay="indefinite"/>
                      </p:stCondLst>
                      <p:childTnLst>
                        <p:par>
                          <p:cTn fill="hold" id="568">
                            <p:stCondLst>
                              <p:cond delay="0"/>
                            </p:stCondLst>
                            <p:childTnLst>
                              <p:par>
                                <p:cTn fill="hold" id="569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7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571"/>
                                        <p:tgtEl>
                                          <p:spTgt spid="1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72"/>
                                        <p:tgtEl>
                                          <p:spTgt spid="1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73"/>
                                        <p:tgtEl>
                                          <p:spTgt spid="16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574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75">
                      <p:stCondLst>
                        <p:cond delay="indefinite"/>
                      </p:stCondLst>
                      <p:childTnLst>
                        <p:par>
                          <p:cTn fill="hold" id="576">
                            <p:stCondLst>
                              <p:cond delay="0"/>
                            </p:stCondLst>
                            <p:childTnLst>
                              <p:par>
                                <p:cTn fill="hold" id="577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7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579"/>
                                        <p:tgtEl>
                                          <p:spTgt spid="1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580"/>
                                        <p:tgtEl>
                                          <p:spTgt spid="1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581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82">
                      <p:stCondLst>
                        <p:cond delay="indefinite"/>
                      </p:stCondLst>
                      <p:childTnLst>
                        <p:par>
                          <p:cTn fill="hold" id="583">
                            <p:stCondLst>
                              <p:cond delay="0"/>
                            </p:stCondLst>
                            <p:childTnLst>
                              <p:par>
                                <p:cTn fill="hold" id="584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8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586"/>
                                        <p:tgtEl>
                                          <p:spTgt spid="1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87"/>
                                        <p:tgtEl>
                                          <p:spTgt spid="1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88"/>
                                        <p:tgtEl>
                                          <p:spTgt spid="16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589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90">
                      <p:stCondLst>
                        <p:cond delay="indefinite"/>
                      </p:stCondLst>
                      <p:childTnLst>
                        <p:par>
                          <p:cTn fill="hold" id="591">
                            <p:stCondLst>
                              <p:cond delay="0"/>
                            </p:stCondLst>
                            <p:childTnLst>
                              <p:par>
                                <p:cTn fill="hold" id="592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593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594"/>
                                        <p:tgtEl>
                                          <p:spTgt spid="1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95"/>
                                        <p:tgtEl>
                                          <p:spTgt spid="1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596"/>
                                        <p:tgtEl>
                                          <p:spTgt spid="1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597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598">
                      <p:stCondLst>
                        <p:cond delay="indefinite"/>
                      </p:stCondLst>
                      <p:childTnLst>
                        <p:par>
                          <p:cTn fill="hold" id="599">
                            <p:stCondLst>
                              <p:cond delay="0"/>
                            </p:stCondLst>
                            <p:childTnLst>
                              <p:par>
                                <p:cTn fill="hold" id="600" nodeType="clickEffect" presetClass="entr" presetID="5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0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500" fill="hold" id="602"/>
                                        <p:tgtEl>
                                          <p:spTgt spid="1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500" fill="hold" id="603"/>
                                        <p:tgtEl>
                                          <p:spTgt spid="16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500" fill="freeze" id="604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05">
                      <p:stCondLst>
                        <p:cond delay="indefinite"/>
                      </p:stCondLst>
                      <p:childTnLst>
                        <p:par>
                          <p:cTn fill="hold" id="606">
                            <p:stCondLst>
                              <p:cond delay="0"/>
                            </p:stCondLst>
                            <p:childTnLst>
                              <p:par>
                                <p:cTn fill="hold" id="607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08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609"/>
                                        <p:tgtEl>
                                          <p:spTgt spid="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10"/>
                                        <p:tgtEl>
                                          <p:spTgt spid="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11"/>
                                        <p:tgtEl>
                                          <p:spTgt spid="1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612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13">
                      <p:stCondLst>
                        <p:cond delay="indefinite"/>
                      </p:stCondLst>
                      <p:childTnLst>
                        <p:par>
                          <p:cTn fill="hold" id="614">
                            <p:stCondLst>
                              <p:cond delay="0"/>
                            </p:stCondLst>
                            <p:childTnLst>
                              <p:par>
                                <p:cTn fill="hold" id="615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16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617"/>
                                        <p:tgtEl>
                                          <p:spTgt spid="16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18"/>
                                        <p:tgtEl>
                                          <p:spTgt spid="16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19"/>
                                        <p:tgtEl>
                                          <p:spTgt spid="16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62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21">
                      <p:stCondLst>
                        <p:cond delay="indefinite"/>
                      </p:stCondLst>
                      <p:childTnLst>
                        <p:par>
                          <p:cTn fill="hold" id="622">
                            <p:stCondLst>
                              <p:cond delay="0"/>
                            </p:stCondLst>
                            <p:childTnLst>
                              <p:par>
                                <p:cTn fill="hold" id="623" nodeType="clickEffect" presetClass="entr" presetID="3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2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dur="1000" fill="hold" id="625"/>
                                        <p:tgtEl>
                                          <p:spTgt spid="1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26"/>
                                        <p:tgtEl>
                                          <p:spTgt spid="1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/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dur="1000" fill="hold" id="627"/>
                                        <p:tgtEl>
                                          <p:spTgt spid="16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filter="fade" transition="in">
                                      <p:cBhvr additive="repl">
                                        <p:cTn dur="1000" fill="freeze" id="628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29">
                      <p:stCondLst>
                        <p:cond delay="indefinite"/>
                      </p:stCondLst>
                      <p:childTnLst>
                        <p:par>
                          <p:cTn fill="hold" id="630">
                            <p:stCondLst>
                              <p:cond delay="0"/>
                            </p:stCondLst>
                            <p:childTnLst>
                              <p:par>
                                <p:cTn fill="hold" id="631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3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633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34">
                      <p:stCondLst>
                        <p:cond delay="indefinite"/>
                      </p:stCondLst>
                      <p:childTnLst>
                        <p:par>
                          <p:cTn fill="hold" id="635">
                            <p:stCondLst>
                              <p:cond delay="0"/>
                            </p:stCondLst>
                            <p:childTnLst>
                              <p:par>
                                <p:cTn fill="hold" id="636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3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638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39">
                      <p:stCondLst>
                        <p:cond delay="indefinite"/>
                      </p:stCondLst>
                      <p:childTnLst>
                        <p:par>
                          <p:cTn fill="hold" id="640">
                            <p:stCondLst>
                              <p:cond delay="0"/>
                            </p:stCondLst>
                            <p:childTnLst>
                              <p:par>
                                <p:cTn fill="hold" id="641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4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643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44">
                      <p:stCondLst>
                        <p:cond delay="indefinite"/>
                      </p:stCondLst>
                      <p:childTnLst>
                        <p:par>
                          <p:cTn fill="hold" id="645">
                            <p:stCondLst>
                              <p:cond delay="0"/>
                            </p:stCondLst>
                            <p:childTnLst>
                              <p:par>
                                <p:cTn fill="hold" id="646" nodeType="clickEffect" presetClass="entr" presetID="16" presetSubtype="2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4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barn(inVertical)" transition="out">
                                      <p:cBhvr additive="repl">
                                        <p:cTn dur="500" fill="freeze" id="648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49">
                      <p:stCondLst>
                        <p:cond delay="indefinite"/>
                      </p:stCondLst>
                      <p:childTnLst>
                        <p:par>
                          <p:cTn fill="hold" id="650">
                            <p:stCondLst>
                              <p:cond delay="0"/>
                            </p:stCondLst>
                            <p:childTnLst>
                              <p:par>
                                <p:cTn fill="hold" id="651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5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53"/>
                                        <p:tgtEl>
                                          <p:spTgt spid="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54">
                      <p:stCondLst>
                        <p:cond delay="indefinite"/>
                      </p:stCondLst>
                      <p:childTnLst>
                        <p:par>
                          <p:cTn fill="hold" id="655">
                            <p:stCondLst>
                              <p:cond delay="0"/>
                            </p:stCondLst>
                            <p:childTnLst>
                              <p:par>
                                <p:cTn fill="hold" id="656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5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58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59">
                      <p:stCondLst>
                        <p:cond delay="indefinite"/>
                      </p:stCondLst>
                      <p:childTnLst>
                        <p:par>
                          <p:cTn fill="hold" id="660">
                            <p:stCondLst>
                              <p:cond delay="0"/>
                            </p:stCondLst>
                            <p:childTnLst>
                              <p:par>
                                <p:cTn fill="hold" id="661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63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64">
                      <p:stCondLst>
                        <p:cond delay="indefinite"/>
                      </p:stCondLst>
                      <p:childTnLst>
                        <p:par>
                          <p:cTn fill="hold" id="665">
                            <p:stCondLst>
                              <p:cond delay="0"/>
                            </p:stCondLst>
                            <p:childTnLst>
                              <p:par>
                                <p:cTn fill="hold" id="666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6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68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69">
                      <p:stCondLst>
                        <p:cond delay="indefinite"/>
                      </p:stCondLst>
                      <p:childTnLst>
                        <p:par>
                          <p:cTn fill="hold" id="670">
                            <p:stCondLst>
                              <p:cond delay="0"/>
                            </p:stCondLst>
                            <p:childTnLst>
                              <p:par>
                                <p:cTn fill="hold" id="671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7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73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74">
                      <p:stCondLst>
                        <p:cond delay="indefinite"/>
                      </p:stCondLst>
                      <p:childTnLst>
                        <p:par>
                          <p:cTn fill="hold" id="675">
                            <p:stCondLst>
                              <p:cond delay="0"/>
                            </p:stCondLst>
                            <p:childTnLst>
                              <p:par>
                                <p:cTn fill="hold" id="676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78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79">
                      <p:stCondLst>
                        <p:cond delay="indefinite"/>
                      </p:stCondLst>
                      <p:childTnLst>
                        <p:par>
                          <p:cTn fill="hold" id="680">
                            <p:stCondLst>
                              <p:cond delay="0"/>
                            </p:stCondLst>
                            <p:childTnLst>
                              <p:par>
                                <p:cTn fill="hold" id="681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8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83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84">
                      <p:stCondLst>
                        <p:cond delay="indefinite"/>
                      </p:stCondLst>
                      <p:childTnLst>
                        <p:par>
                          <p:cTn fill="hold" id="685">
                            <p:stCondLst>
                              <p:cond delay="0"/>
                            </p:stCondLst>
                            <p:childTnLst>
                              <p:par>
                                <p:cTn fill="hold" id="686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8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88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89">
                      <p:stCondLst>
                        <p:cond delay="indefinite"/>
                      </p:stCondLst>
                      <p:childTnLst>
                        <p:par>
                          <p:cTn fill="hold" id="690">
                            <p:stCondLst>
                              <p:cond delay="0"/>
                            </p:stCondLst>
                            <p:childTnLst>
                              <p:par>
                                <p:cTn fill="hold" id="691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9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93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 id="694">
                      <p:stCondLst>
                        <p:cond delay="indefinite"/>
                      </p:stCondLst>
                      <p:childTnLst>
                        <p:par>
                          <p:cTn fill="hold" id="695">
                            <p:stCondLst>
                              <p:cond delay="0"/>
                            </p:stCondLst>
                            <p:childTnLst>
                              <p:par>
                                <p:cTn fill="hold" id="696" nodeType="clickEffect" presetClass="entr" presetID="2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 id="69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out">
                                      <p:cBhvr additive="repl">
                                        <p:cTn dur="500" fill="freeze" id="698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TextShape 1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charset="2" typeface="Wingdings"/>
              <a:buChar char=""/>
            </a:pPr>
            <a:r>
              <a:rPr lang="cs-CZ">
                <a:solidFill>
                  <a:srgbClr val="000000"/>
                </a:solidFill>
                <a:latin typeface="Calibri"/>
              </a:rPr>
              <a:t>http://commons.wikimedia.org/wiki/File:Vanocni_cukrovi_4.JPG?uselang=cs</a:t>
            </a:r>
            <a:endParaRPr/>
          </a:p>
          <a:p>
            <a:pPr>
              <a:lnSpc>
                <a:spcPct val="100000"/>
              </a:lnSpc>
              <a:buFont charset="2" typeface="Wingdings"/>
              <a:buChar char=""/>
            </a:pPr>
            <a:r>
              <a:rPr lang="cs-CZ">
                <a:solidFill>
                  <a:srgbClr val="000000"/>
                </a:solidFill>
                <a:latin typeface="Calibri"/>
              </a:rPr>
              <a:t>vlastní fotografie</a:t>
            </a:r>
            <a:endParaRPr/>
          </a:p>
          <a:p>
            <a:pPr>
              <a:lnSpc>
                <a:spcPct val="100000"/>
              </a:lnSpc>
              <a:buFont charset="2" typeface="Wingdings"/>
              <a:buChar char=""/>
            </a:pPr>
            <a:r>
              <a:rPr lang="cs-CZ">
                <a:solidFill>
                  <a:srgbClr val="000000"/>
                </a:solidFill>
                <a:latin typeface="Calibri"/>
              </a:rPr>
              <a:t>ostatní obrázky jsou z galerie Office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charset="2" typeface="Wingdings"/>
              <a:buChar char=""/>
            </a:pPr>
            <a:r>
              <a:rPr lang="cs-CZ">
                <a:solidFill>
                  <a:srgbClr val="000000"/>
                </a:solidFill>
                <a:latin typeface="Calibri"/>
              </a:rPr>
              <a:t>[cit. 2012-09-20].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186" name="TextShape 2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cs-CZ" sz="2800">
                <a:solidFill>
                  <a:srgbClr val="000000"/>
                </a:solidFill>
                <a:latin typeface="Calibri"/>
              </a:rPr>
              <a:t>Použité zdroje:</a:t>
            </a:r>
            <a:endParaRPr/>
          </a:p>
        </p:txBody>
      </p:sp>
    </p:spTree>
  </p:cSld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