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7" r:id="rId4"/>
    <p:sldId id="258" r:id="rId5"/>
    <p:sldId id="265" r:id="rId6"/>
    <p:sldId id="263" r:id="rId7"/>
    <p:sldId id="261" r:id="rId8"/>
    <p:sldId id="262" r:id="rId9"/>
    <p:sldId id="270" r:id="rId10"/>
    <p:sldId id="266" r:id="rId11"/>
    <p:sldId id="264" r:id="rId12"/>
    <p:sldId id="268" r:id="rId13"/>
    <p:sldId id="267" r:id="rId14"/>
    <p:sldId id="259" r:id="rId15"/>
    <p:sldId id="271" r:id="rId16"/>
    <p:sldId id="272" r:id="rId17"/>
    <p:sldId id="274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47" d="100"/>
          <a:sy n="47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3282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432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2064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0981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9313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9312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1691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945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4921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9014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87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03C99-719D-45E8-AA8E-2DC45F7CD0F7}" type="datetimeFigureOut">
              <a:rPr lang="cs-CZ" smtClean="0"/>
              <a:pPr/>
              <a:t>16.1.2013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BA359-3179-40D6-9D0E-A30E6649FD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4285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slide" Target="slide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slide" Target="slide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13" Type="http://schemas.openxmlformats.org/officeDocument/2006/relationships/image" Target="../media/image36.jpeg"/><Relationship Id="rId18" Type="http://schemas.openxmlformats.org/officeDocument/2006/relationships/slide" Target="slide12.xml"/><Relationship Id="rId3" Type="http://schemas.openxmlformats.org/officeDocument/2006/relationships/image" Target="../media/image31.jpeg"/><Relationship Id="rId21" Type="http://schemas.openxmlformats.org/officeDocument/2006/relationships/image" Target="../media/image40.jpeg"/><Relationship Id="rId7" Type="http://schemas.openxmlformats.org/officeDocument/2006/relationships/image" Target="../media/image33.jpeg"/><Relationship Id="rId12" Type="http://schemas.openxmlformats.org/officeDocument/2006/relationships/slide" Target="slide9.xml"/><Relationship Id="rId17" Type="http://schemas.openxmlformats.org/officeDocument/2006/relationships/image" Target="../media/image38.jpeg"/><Relationship Id="rId2" Type="http://schemas.openxmlformats.org/officeDocument/2006/relationships/slide" Target="slide10.xml"/><Relationship Id="rId16" Type="http://schemas.openxmlformats.org/officeDocument/2006/relationships/slide" Target="slide7.xml"/><Relationship Id="rId20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11" Type="http://schemas.openxmlformats.org/officeDocument/2006/relationships/image" Target="../media/image35.jpeg"/><Relationship Id="rId5" Type="http://schemas.openxmlformats.org/officeDocument/2006/relationships/image" Target="../media/image32.jpeg"/><Relationship Id="rId15" Type="http://schemas.openxmlformats.org/officeDocument/2006/relationships/image" Target="../media/image37.jpeg"/><Relationship Id="rId23" Type="http://schemas.openxmlformats.org/officeDocument/2006/relationships/image" Target="../media/image41.jpeg"/><Relationship Id="rId10" Type="http://schemas.openxmlformats.org/officeDocument/2006/relationships/slide" Target="slide13.xml"/><Relationship Id="rId19" Type="http://schemas.openxmlformats.org/officeDocument/2006/relationships/image" Target="../media/image39.jpeg"/><Relationship Id="rId4" Type="http://schemas.openxmlformats.org/officeDocument/2006/relationships/slide" Target="slide5.xml"/><Relationship Id="rId9" Type="http://schemas.openxmlformats.org/officeDocument/2006/relationships/image" Target="../media/image34.jpeg"/><Relationship Id="rId14" Type="http://schemas.openxmlformats.org/officeDocument/2006/relationships/slide" Target="slide6.xml"/><Relationship Id="rId22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7317827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VY_32_INOVACE_04_ANGLIČTINA V. ROČNÍK_THE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WEATHER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28507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195905074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stavu počasí podle obrázků a symbolů i podle skutečnosti.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popsat stav počasí.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sun, cloud,  snow, wind, fog, rain, rainbow, storm, hail , ice, frost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4145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711730"/>
            <a:ext cx="1998086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SUN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6" name="Picture 2" descr="C:\Users\Marcela\Desktop\počasí\Jas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2105746" cy="1394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14608" y="573325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sunny.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6672"/>
            <a:ext cx="4552396" cy="5832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>
            <a:hlinkClick r:id="rId4" action="ppaction://hlinksldjump"/>
          </p:cNvPr>
          <p:cNvSpPr/>
          <p:nvPr/>
        </p:nvSpPr>
        <p:spPr>
          <a:xfrm>
            <a:off x="8030099" y="63094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360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cela\Desktop\počasí\Zataže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2119134" cy="140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0368" y="1592266"/>
            <a:ext cx="6034323" cy="3994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74868" y="980728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CLOUD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cloudy.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205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5715" y="6290168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2110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Desktop\počasí\Déšť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593" y="2564904"/>
            <a:ext cx="2170157" cy="162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33454"/>
            <a:ext cx="5761926" cy="3833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1124744"/>
            <a:ext cx="2016224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RAIN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raining.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307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1481" y="6290168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9294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rcela\Desktop\počasí\Mlh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321" y="2708920"/>
            <a:ext cx="2160240" cy="143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15445"/>
            <a:ext cx="3914480" cy="584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05273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FOG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foggy.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4098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6848" y="6252701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8370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Desktop\počasí\Sní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961" y="2682617"/>
            <a:ext cx="2068674" cy="136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53952"/>
            <a:ext cx="5240926" cy="3750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196752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SNOW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snowing.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5122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6271986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709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cela\Desktop\počasí\Vít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168" y="2996952"/>
            <a:ext cx="2262640" cy="149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098" y="1511411"/>
            <a:ext cx="5829183" cy="3889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05273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WIND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windy.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6146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3171" y="6290168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3224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rcela\Desktop\počasí\Kroup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3470" y="2708920"/>
            <a:ext cx="1953956" cy="129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141370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HAIL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33936"/>
            <a:ext cx="3795606" cy="506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hailing.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7170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7455" y="6290168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531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Desktop\počasí\Bouř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016224" cy="133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5844711" cy="3899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05273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STORM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8194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6308725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38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Desktop\počasí\Duh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2232248" cy="147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4664"/>
            <a:ext cx="4164434" cy="6222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5616" y="1268760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RAINBOW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9218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2763" y="6297850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559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arcela\Desktop\počasí\Ros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635" y="3295235"/>
            <a:ext cx="2107296" cy="139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7047" y="980728"/>
            <a:ext cx="5222695" cy="523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1196752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DEW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42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6308725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748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Marcela\Desktop\počasí\Jinovat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2160239" cy="143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145472"/>
            <a:ext cx="2448272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HOARFROST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81944"/>
            <a:ext cx="5435246" cy="407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2763" y="6257471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604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Marcela\AppData\Local\Microsoft\Windows\Temporary Internet Files\Content.IE5\TUWJZW0I\MP9004252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32856"/>
            <a:ext cx="5400600" cy="354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1216603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ICICLE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618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216603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ICE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764704"/>
            <a:ext cx="3408363" cy="510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9507" y="2492896"/>
            <a:ext cx="3824585" cy="3858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869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1216603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FROST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14608" y="5781846"/>
            <a:ext cx="407012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3707BD"/>
                </a:solidFill>
              </a:rPr>
              <a:t>It is freezing .</a:t>
            </a:r>
            <a:endParaRPr lang="cs-CZ" b="1" dirty="0">
              <a:solidFill>
                <a:srgbClr val="3707BD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3037" y="2708920"/>
            <a:ext cx="3584575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3960440" cy="2634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3060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3" y="988559"/>
            <a:ext cx="1967476" cy="1302859"/>
          </a:xfrm>
        </p:spPr>
      </p:pic>
      <p:pic>
        <p:nvPicPr>
          <p:cNvPr id="5" name="Obrázek 4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3608" y="2767355"/>
            <a:ext cx="2012479" cy="1332661"/>
          </a:xfrm>
          <a:prstGeom prst="rect">
            <a:avLst/>
          </a:prstGeom>
        </p:spPr>
      </p:pic>
      <p:pic>
        <p:nvPicPr>
          <p:cNvPr id="6" name="Obrázek 5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3773" y="979830"/>
            <a:ext cx="1950184" cy="1291409"/>
          </a:xfrm>
          <a:prstGeom prst="rect">
            <a:avLst/>
          </a:prstGeom>
        </p:spPr>
      </p:pic>
      <p:pic>
        <p:nvPicPr>
          <p:cNvPr id="7" name="Obrázek 6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1349" y="2767355"/>
            <a:ext cx="1934374" cy="1280939"/>
          </a:xfrm>
          <a:prstGeom prst="rect">
            <a:avLst/>
          </a:prstGeom>
        </p:spPr>
      </p:pic>
      <p:pic>
        <p:nvPicPr>
          <p:cNvPr id="8" name="Obrázek 7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4281" y="979830"/>
            <a:ext cx="1839671" cy="1218227"/>
          </a:xfrm>
          <a:prstGeom prst="rect">
            <a:avLst/>
          </a:prstGeom>
        </p:spPr>
      </p:pic>
      <p:pic>
        <p:nvPicPr>
          <p:cNvPr id="9" name="Obrázek 8">
            <a:hlinkClick r:id="rId12" action="ppaction://hlinksldjump"/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4507" y="997652"/>
            <a:ext cx="1896356" cy="1255763"/>
          </a:xfrm>
          <a:prstGeom prst="rect">
            <a:avLst/>
          </a:prstGeom>
        </p:spPr>
      </p:pic>
      <p:pic>
        <p:nvPicPr>
          <p:cNvPr id="10" name="Obrázek 9">
            <a:hlinkClick r:id="rId14" action="ppaction://hlinksldjump"/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409354"/>
            <a:ext cx="1967477" cy="1302861"/>
          </a:xfrm>
          <a:prstGeom prst="rect">
            <a:avLst/>
          </a:prstGeom>
        </p:spPr>
      </p:pic>
      <p:pic>
        <p:nvPicPr>
          <p:cNvPr id="11" name="Obrázek 10">
            <a:hlinkClick r:id="rId16" action="ppaction://hlinksldjump"/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88391" y="4414006"/>
            <a:ext cx="2037143" cy="1348993"/>
          </a:xfrm>
          <a:prstGeom prst="rect">
            <a:avLst/>
          </a:prstGeom>
        </p:spPr>
      </p:pic>
      <p:pic>
        <p:nvPicPr>
          <p:cNvPr id="12" name="Obrázek 11">
            <a:hlinkClick r:id="rId18" action="ppaction://hlinksldjump"/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55496" y="4414006"/>
            <a:ext cx="1960453" cy="1298209"/>
          </a:xfrm>
          <a:prstGeom prst="rect">
            <a:avLst/>
          </a:prstGeom>
        </p:spPr>
      </p:pic>
      <p:pic>
        <p:nvPicPr>
          <p:cNvPr id="13" name="Obrázek 12">
            <a:hlinkClick r:id="rId20" action="ppaction://hlinksldjump"/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7611" y="2767355"/>
            <a:ext cx="2031482" cy="1345244"/>
          </a:xfrm>
          <a:prstGeom prst="rect">
            <a:avLst/>
          </a:prstGeom>
        </p:spPr>
      </p:pic>
      <p:pic>
        <p:nvPicPr>
          <p:cNvPr id="14" name="Obrázek 13">
            <a:hlinkClick r:id="rId22" action="ppaction://hlinksldjump"/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0067" y="4414006"/>
            <a:ext cx="2043883" cy="135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1307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prstClr val="black"/>
                </a:solidFill>
              </a:rPr>
              <a:t>http://commons.wikimedia.org/wiki/File:Hail_RichmondHill.jpg?uselang=cs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prstClr val="black"/>
                </a:solidFill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</a:rPr>
              <a:t>commons.wikimedia.org/wiki/File:Feuilles_gel%C3%A9e.JPG?uselang=cs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err="1" smtClean="0"/>
              <a:t>Mühlhauserová,H</a:t>
            </a:r>
            <a:r>
              <a:rPr lang="cs-CZ" sz="1800" dirty="0"/>
              <a:t>., </a:t>
            </a:r>
            <a:r>
              <a:rPr lang="cs-CZ" sz="1800" dirty="0" err="1"/>
              <a:t>Svobodová.J</a:t>
            </a:r>
            <a:r>
              <a:rPr lang="cs-CZ" sz="1800" dirty="0"/>
              <a:t>.: Prvouka pro 1.ročník ZŠ. Nová škola </a:t>
            </a:r>
            <a:r>
              <a:rPr lang="cs-CZ" sz="1800" dirty="0" smtClean="0"/>
              <a:t>2007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www.office.</a:t>
            </a:r>
            <a:r>
              <a:rPr lang="cs-CZ" sz="1800" smtClean="0"/>
              <a:t>microsoft.com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2012-09-20].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15846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187</Words>
  <Application>Microsoft Office PowerPoint</Application>
  <PresentationFormat>Předvádění na obrazovce (4:3)</PresentationFormat>
  <Paragraphs>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Šárka</cp:lastModifiedBy>
  <cp:revision>25</cp:revision>
  <dcterms:created xsi:type="dcterms:W3CDTF">2012-08-19T23:07:52Z</dcterms:created>
  <dcterms:modified xsi:type="dcterms:W3CDTF">2013-01-16T21:33:26Z</dcterms:modified>
</cp:coreProperties>
</file>