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7" r:id="rId11"/>
    <p:sldId id="268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7370"/>
    <a:srgbClr val="F3F379"/>
    <a:srgbClr val="DB8FCD"/>
    <a:srgbClr val="349A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5000">
              <a:srgbClr val="FA7370"/>
            </a:gs>
            <a:gs pos="20000">
              <a:srgbClr val="F3F379"/>
            </a:gs>
            <a:gs pos="100000">
              <a:srgbClr val="349A2C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2450755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VY_32_INOVACE_01_ANGLIČTINA V. ROČNÍK_TEACHING AIDS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913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868374459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pojmenování  používaných školních pomůcek a k nácviku běžné komunikace.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Angličtina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požádat o zapůjčení školní pomůcky, poprosit a poděkovat.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scissors, a sharpener, a paintbrush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glue, a compass, felt-pens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0560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Marcela\AppData\Local\Microsoft\Windows\Temporary Internet Files\Content.IE5\3HDC8AWO\MP9003988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997" y="3717031"/>
            <a:ext cx="3790866" cy="2707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cela\AppData\Local\Microsoft\Windows\Temporary Internet Files\Content.IE5\9BH9LQ9O\MP90030962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44216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arcela\AppData\Local\Microsoft\Windows\Temporary Internet Files\Content.IE5\3HDC8AWO\MP90034150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69269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1785890" y="353763"/>
            <a:ext cx="192032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crayons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3137281" y="5438886"/>
            <a:ext cx="192032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a pen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236063" y="5229200"/>
            <a:ext cx="192032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pencils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13" y="534739"/>
            <a:ext cx="3657600" cy="260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870136"/>
            <a:ext cx="2844316" cy="2274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248" y="4005064"/>
            <a:ext cx="3657600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5255010" y="2936881"/>
            <a:ext cx="192032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a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sharpener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895387" y="5331539"/>
            <a:ext cx="192032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scissors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633254" y="3114866"/>
            <a:ext cx="192032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a rubber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3121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417" y="483197"/>
            <a:ext cx="2655972" cy="397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prava 7"/>
          <p:cNvSpPr/>
          <p:nvPr/>
        </p:nvSpPr>
        <p:spPr>
          <a:xfrm>
            <a:off x="3844719" y="3030106"/>
            <a:ext cx="192032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a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ruler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309178" y="4543514"/>
            <a:ext cx="192032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a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compass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3203848" y="5542268"/>
            <a:ext cx="192032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a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triangle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5871" y="3932918"/>
            <a:ext cx="3541572" cy="265617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6248" y="333286"/>
            <a:ext cx="3792368" cy="284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10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50" y="488811"/>
            <a:ext cx="4890572" cy="3213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Users\Marcela\AppData\Local\Microsoft\Windows\Temporary Internet Files\Content.IE5\REUWNWR2\MP90034151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4539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3035936" y="5661248"/>
            <a:ext cx="192032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paints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11560" y="3845396"/>
            <a:ext cx="216024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paintbrushes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808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51166"/>
            <a:ext cx="4389500" cy="2926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 descr="C:\Users\Marcela\AppData\Local\Microsoft\Windows\Temporary Internet Files\Content.IE5\TUWJZW0I\MP9003995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221" y="3573016"/>
            <a:ext cx="3357211" cy="268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2970983" y="5661248"/>
            <a:ext cx="192032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chalks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145711" y="3747686"/>
            <a:ext cx="192032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a board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030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/>
          <p:cNvSpPr/>
          <p:nvPr/>
        </p:nvSpPr>
        <p:spPr>
          <a:xfrm>
            <a:off x="5364088" y="4933916"/>
            <a:ext cx="252028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a pencil-case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439" y="476672"/>
            <a:ext cx="4572000" cy="3429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060848"/>
            <a:ext cx="3419872" cy="2564904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763960" y="4229472"/>
            <a:ext cx="252028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xercise-books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7180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prava 4"/>
          <p:cNvSpPr/>
          <p:nvPr/>
        </p:nvSpPr>
        <p:spPr>
          <a:xfrm>
            <a:off x="1043608" y="5078746"/>
            <a:ext cx="192032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elt-pens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5888168" y="3593581"/>
            <a:ext cx="1920320" cy="85684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glue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8680" y="548680"/>
            <a:ext cx="4159296" cy="31194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108416"/>
            <a:ext cx="3960440" cy="2970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086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6322178"/>
              </p:ext>
            </p:extLst>
          </p:nvPr>
        </p:nvGraphicFramePr>
        <p:xfrm>
          <a:off x="539552" y="764704"/>
          <a:ext cx="8208913" cy="53783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275129"/>
                <a:gridCol w="3704772"/>
                <a:gridCol w="2229012"/>
              </a:tblGrid>
              <a:tr h="62378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Complete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40610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u="none" strike="noStrike" dirty="0">
                          <a:effectLst/>
                        </a:rPr>
                        <a:t>teaching </a:t>
                      </a:r>
                      <a:r>
                        <a:rPr lang="cs-CZ" sz="2800" b="1" u="none" strike="noStrike" dirty="0" smtClean="0">
                          <a:effectLst/>
                        </a:rPr>
                        <a:t>aids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800" b="1" u="none" strike="noStrike" dirty="0">
                          <a:effectLst/>
                        </a:rPr>
                        <a:t>what </a:t>
                      </a:r>
                      <a:r>
                        <a:rPr lang="cs-CZ" sz="2800" b="1" u="none" strike="noStrike" dirty="0" smtClean="0">
                          <a:effectLst/>
                        </a:rPr>
                        <a:t>you </a:t>
                      </a:r>
                      <a:r>
                        <a:rPr lang="en-US" sz="2800" b="1" u="none" strike="noStrike" dirty="0" smtClean="0">
                          <a:effectLst/>
                        </a:rPr>
                        <a:t>can do </a:t>
                      </a:r>
                      <a:r>
                        <a:rPr lang="en-US" sz="2800" b="1" u="none" strike="noStrike" dirty="0">
                          <a:effectLst/>
                        </a:rPr>
                        <a:t>with it</a:t>
                      </a:r>
                      <a:endParaRPr lang="en-US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u="none" strike="noStrike" dirty="0" smtClean="0">
                          <a:effectLst/>
                        </a:rPr>
                        <a:t> </a:t>
                      </a:r>
                      <a:r>
                        <a:rPr lang="cs-CZ" sz="2800" b="1" u="none" strike="noStrike" dirty="0">
                          <a:effectLst/>
                        </a:rPr>
                        <a:t>activity is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a pen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to write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writing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to stick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reading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crayons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to paint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scissors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sharpening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to measure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243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1844420"/>
              </p:ext>
            </p:extLst>
          </p:nvPr>
        </p:nvGraphicFramePr>
        <p:xfrm>
          <a:off x="539552" y="764704"/>
          <a:ext cx="8208913" cy="53783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275129"/>
                <a:gridCol w="3704772"/>
                <a:gridCol w="2229012"/>
              </a:tblGrid>
              <a:tr h="62378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Are you right?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40610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u="none" strike="noStrike" dirty="0">
                          <a:effectLst/>
                        </a:rPr>
                        <a:t>teaching </a:t>
                      </a:r>
                      <a:r>
                        <a:rPr lang="cs-CZ" sz="2800" b="1" u="none" strike="noStrike" dirty="0" smtClean="0">
                          <a:effectLst/>
                        </a:rPr>
                        <a:t>aids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800" b="1" u="none" strike="noStrike" dirty="0">
                          <a:effectLst/>
                        </a:rPr>
                        <a:t>what </a:t>
                      </a:r>
                      <a:r>
                        <a:rPr lang="en-US" sz="2800" b="1" u="none" strike="noStrike" dirty="0" smtClean="0">
                          <a:effectLst/>
                        </a:rPr>
                        <a:t>you</a:t>
                      </a:r>
                      <a:r>
                        <a:rPr lang="cs-CZ" sz="2800" b="1" u="none" strike="noStrike" dirty="0" smtClean="0">
                          <a:effectLst/>
                        </a:rPr>
                        <a:t> can</a:t>
                      </a:r>
                      <a:r>
                        <a:rPr lang="en-US" sz="2800" b="1" u="none" strike="noStrike" dirty="0" smtClean="0">
                          <a:effectLst/>
                        </a:rPr>
                        <a:t> </a:t>
                      </a:r>
                      <a:r>
                        <a:rPr lang="en-US" sz="2800" b="1" u="none" strike="noStrike" dirty="0">
                          <a:effectLst/>
                        </a:rPr>
                        <a:t>do with it</a:t>
                      </a:r>
                      <a:endParaRPr lang="en-US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u="none" strike="noStrike" dirty="0" smtClean="0">
                          <a:effectLst/>
                        </a:rPr>
                        <a:t>activity </a:t>
                      </a:r>
                      <a:r>
                        <a:rPr lang="cs-CZ" sz="2800" b="1" u="none" strike="noStrike" dirty="0">
                          <a:effectLst/>
                        </a:rPr>
                        <a:t>is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a pen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to write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writing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glue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to stick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sticking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a book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to read</a:t>
                      </a: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reading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crayons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to draw</a:t>
                      </a: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drawing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a</a:t>
                      </a:r>
                      <a:r>
                        <a:rPr lang="cs-CZ" sz="2800" b="0" i="0" u="none" strike="noStrike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 paintbrush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to paint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painting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scissors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to cut</a:t>
                      </a: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cutting</a:t>
                      </a: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a</a:t>
                      </a:r>
                      <a:r>
                        <a:rPr lang="cs-CZ" sz="2800" b="0" i="0" u="none" strike="noStrike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 sharpener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to sharpen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sharpening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6748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a ruler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to</a:t>
                      </a:r>
                      <a:r>
                        <a:rPr lang="cs-CZ" sz="2800" u="none" strike="noStrike" baseline="0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smtClean="0">
                          <a:effectLst/>
                        </a:rPr>
                        <a:t>measure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r>
                        <a:rPr lang="cs-CZ" sz="2800" u="none" strike="noStrike" dirty="0" smtClean="0">
                          <a:effectLst/>
                        </a:rPr>
                        <a:t>measuring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8014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vlastní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d</a:t>
            </a:r>
            <a:r>
              <a:rPr lang="cs-CZ" sz="1800" dirty="0" smtClean="0"/>
              <a:t>alší použité obrázky jsou z galerie Office</a:t>
            </a:r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2012-09-09].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82609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224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29</cp:revision>
  <dcterms:created xsi:type="dcterms:W3CDTF">2012-08-20T19:24:43Z</dcterms:created>
  <dcterms:modified xsi:type="dcterms:W3CDTF">2012-10-02T18:51:00Z</dcterms:modified>
</cp:coreProperties>
</file>