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249&amp;bih=595&amp;q=musculu%C3%BD+buccinator&amp;oq=musculu%C3%BD+buccinator&amp;gs_l=img.12...14410.24178.0.26221.25.7.0.18.1.0.167.630.6j1.7.0...0.0...1ac.1.uytiErSIkrA" TargetMode="External"/><Relationship Id="rId2" Type="http://schemas.openxmlformats.org/officeDocument/2006/relationships/hyperlink" Target="http://www.google.cz/search?num=10&amp;hl=cs&amp;site=imghp&amp;tbm=isch&amp;source=hp&amp;biw=1249&amp;bih=595&amp;q=sval+truba%C4%8Dsk%C3%BD&amp;oq=sval+truba%C4%8Dsk%C3%BD&amp;gs_l=img.12..0i24.1435.5915.0.8128.14.6.0.8.8.0.87.461.6.6.0...0.0...1ac.1.ozG2tBNkIH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hyperlink" Target="http://www.google.cz/search?num=10&amp;hl=cs&amp;site=imghp&amp;tbm=isch&amp;source=hp&amp;biw=1249&amp;bih=595&amp;q=%C5%BEv%C3%BDk%C3%A1n%C3%AD&amp;oq=%C5%BEv%C3%BDk%C3%A1n%C3%AD&amp;gs_l=img.12..0j0i24l9.8446.10572.0.13137.7.4.0.3.3.0.82.315.4.4.0...0.0...1ac.1.t540SP2DMvA" TargetMode="External"/><Relationship Id="rId4" Type="http://schemas.openxmlformats.org/officeDocument/2006/relationships/hyperlink" Target="http://www.google.cz/search?num=10&amp;hl=cs&amp;site=imghp&amp;tbm=isch&amp;source=hp&amp;biw=1249&amp;bih=595&amp;q=svaly+mimick%C3%A9&amp;oq=svaly+mimick%C3%A9&amp;gs_l=img.12..0.34271.37398.0.39899.13.7.0.6.6.0.84.530.7.7.0...0.0...1ac.1.Lfw8k9B-km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svalových skupin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popis</a:t>
            </a:r>
            <a:r>
              <a:rPr lang="cs-CZ" dirty="0" smtClean="0"/>
              <a:t> </a:t>
            </a:r>
            <a:r>
              <a:rPr lang="cs-CZ" dirty="0" smtClean="0"/>
              <a:t>svalů hlavy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</a:t>
            </a:r>
            <a:r>
              <a:rPr lang="cs-CZ" dirty="0" smtClean="0"/>
              <a:t>svaly mimické , svaly žvýkací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svaly výrazové – mimické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svaly žvýkací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4784"/>
            <a:ext cx="1371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851" y="472514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786063"/>
            <a:ext cx="162877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336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53038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valy výrazové – mimické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obličeji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ačínají na kosti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upínají se do kůže obličeje nebo spojují různé kožní úseky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odílejí se na mimice obličeje, ovládají otvory čidel a začátků trávicích a dýchacích cest, význam pro růst a formování čelistí a zubů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42368"/>
            <a:ext cx="2286000" cy="170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223343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933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sval čelní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okostici lebeční klenby je řídkým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vazivem připojená vazivová blána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galea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aponeuretica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)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 jejího horního okraje se do kůže rozbíhá 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sval čelní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dozadu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sval týlní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čelní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svrašťuje čelo a vytahuje obočí nahoru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týlní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táhne vazivovou blánu nahoru a vyrovnává vrásky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890" y="4509120"/>
            <a:ext cx="27051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88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ruhový sval oční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ruhovitě uspořádané snopce v kůži obličeje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zavírá a otevírá oční štěrbinu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60692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9050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37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ruhový sval ústní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bkružuje ústní dutinu, svalový podklad horního a dolního rtu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zavírá ústní štěrbinu a přitlačuje rty k zubům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194" y="4672012"/>
            <a:ext cx="2600325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494" y="4255424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86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tvářový – trubačský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na horní a dolní čelisti nad stoličkami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ončí v koutku úst, prostupuje jím vývod příušní žlázy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řitlačuje tváře k zubům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plošťuje nadmuté tváře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782" y="1412776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016" y="1376408"/>
            <a:ext cx="9715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066" y="4293096"/>
            <a:ext cx="19050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5463" y="1319258"/>
            <a:ext cx="809625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46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valy žvýkací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ohybují dolní čelistí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jařmového oblouku k dolní čelisti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171450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900" y="1988840"/>
            <a:ext cx="232410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495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71810"/>
            <a:ext cx="8686800" cy="4908316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evní sval žvýkací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od jařmového oblouku a upíná se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dolní čelisti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řitahuje velkou silou dolní čelist a proto se uplatňuje při rozmělňování potravy stoličkami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835" y="1412776"/>
            <a:ext cx="1400175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369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spánkový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sestupuje paprsčitě ze spánkové jámy pod obloukem jařmovým k úponům před čelistním kloubem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řitahuje dolní čelist a jeho zadní snopce ji posunují dozadu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206" y="1196752"/>
            <a:ext cx="22860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14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evní a vnitřní sval křídlový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křídlovitých výběžků kosti klínové sestupuje k čelistnímu kloubu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řitahuje dolní čelist dopředu a do stran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0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=sval+t%C3%BDln%C3%AD&amp;cp=17&amp;gs_id=1w&amp;xhr=</a:t>
            </a:r>
            <a:r>
              <a:rPr lang="cs-CZ" sz="900" dirty="0" err="1"/>
              <a:t>t&amp;q</a:t>
            </a:r>
            <a:r>
              <a:rPr lang="cs-CZ" sz="900" dirty="0"/>
              <a:t>=kruhov%C3%BD+sval+o%C4%8Dn%C3%AD&amp;bav=on.2,or.r_gc.r_pw.r_qf.&amp;biw=1249&amp;bih=595&amp;wrapid=tljp1358327486091232&amp;um=1&amp;ie=UTF-8&amp;tbm=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=5nD2UIGAGsbdtAatzIC4DA#um=1&amp;hl=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=1&amp;q=kruhov%C3%BD+sval+o%C4%8Dn%C3%AD&amp;oq=kruhov%C3%BD+sval+o%C4%8Dn%C3%AD&amp;gs_l=img.12...0.0.0.185.0.0.0.0.0.0.0.0..0.0...0.0...1c.BVCRQ0LdjXE&amp;bav=on.2,or.r_gc.r_pw.r_qf.&amp;</a:t>
            </a:r>
            <a:r>
              <a:rPr lang="cs-CZ" sz="900" dirty="0" smtClean="0"/>
              <a:t>bvm=bv.41018144,d.Yms&amp;fp=6ef7e85c93f6bd28&amp;biw=1249&amp;bih=595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=sval+t%C3%BDln%C3%AD&amp;cp=17&amp;gs_id=1w&amp;xhr=</a:t>
            </a:r>
            <a:r>
              <a:rPr lang="cs-CZ" sz="900" dirty="0" err="1"/>
              <a:t>t&amp;q</a:t>
            </a:r>
            <a:r>
              <a:rPr lang="cs-CZ" sz="900" dirty="0"/>
              <a:t>=kruhov%C3%BD+sval+o%C4%8Dn%C3%AD&amp;bav=on.2,or.r_gc.r_pw.r_qf.&amp;biw=1249&amp;bih=595&amp;wrapid=tljp1358327486091232&amp;um=1&amp;ie=UTF-8&amp;tbm=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=5nD2UIGAGsbdtAatzIC4DA#um=1&amp;hl=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=1&amp;q=kruhov%C3%BD+sval+o%C4%8Dn%C3%AD&amp;oq=kruhov%C3%BD+sval+o%C4%8Dn%C3%AD&amp;gs_l=img.12...0.0.0.185.0.0.0.0.0.0.0.0..0.0...0.0...1c.BVCRQ0LdjXE&amp;bav=on.2,or.r_gc.r_pw.r_qf.&amp;</a:t>
            </a:r>
            <a:r>
              <a:rPr lang="cs-CZ" sz="900" dirty="0" smtClean="0"/>
              <a:t>bvm=bv.41018144,d.Yms&amp;fp=6ef7e85c93f6bd28&amp;biw=1249&amp;bih=595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http://www.google.cz/search?hl=cs&amp;gs_rn=1&amp;gs_ri=hp&amp;cp=18&amp;gs_id=1y&amp;xhr=t&amp;q=kruhov%C3%BD+sval+%C3%BAstn%C3%AD&amp;bav=on.2,or.r_gc.r_pw.r_qf.&amp;</a:t>
            </a:r>
            <a:r>
              <a:rPr lang="cs-CZ" sz="900" dirty="0" smtClean="0"/>
              <a:t>bvm=bv.41018144,d.Yms&amp;biw=1249&amp;bih=595&amp;wrapid=tljp1358327914370034&amp;um=1&amp;ie=UTF-8&amp;tbm=isch&amp;source=og&amp;sa=N&amp;tab=wi&amp;ei=MnL2UO-RJMnvswbwsYGQDQ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=1249&amp;bih=595&amp;q=sval+truba%C4%8Dsk%C3%BD&amp;oq=sval+truba%C4%8Dsk%C3%BD&amp;gs_l=img.12..0i24.1435.5915.0.8128.14.6.0.8.8.0.87.461.6.6.0...0.0...</a:t>
            </a:r>
            <a:r>
              <a:rPr lang="cs-CZ" sz="900" dirty="0" smtClean="0">
                <a:hlinkClick r:id="rId2"/>
              </a:rPr>
              <a:t>1ac.1.ozG2tBNkIH0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b="1" dirty="0">
                <a:hlinkClick r:id="rId3"/>
              </a:rPr>
              <a:t>http://www.google.cz/</a:t>
            </a:r>
            <a:r>
              <a:rPr lang="cs-CZ" sz="900" b="1" dirty="0" err="1">
                <a:hlinkClick r:id="rId3"/>
              </a:rPr>
              <a:t>search?num</a:t>
            </a:r>
            <a:r>
              <a:rPr lang="cs-CZ" sz="900" b="1" dirty="0">
                <a:hlinkClick r:id="rId3"/>
              </a:rPr>
              <a:t>=10&amp;hl=</a:t>
            </a:r>
            <a:r>
              <a:rPr lang="cs-CZ" sz="900" b="1" dirty="0" err="1">
                <a:hlinkClick r:id="rId3"/>
              </a:rPr>
              <a:t>cs&amp;site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imghp&amp;tbm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isch&amp;source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hp&amp;biw</a:t>
            </a:r>
            <a:r>
              <a:rPr lang="cs-CZ" sz="900" b="1" dirty="0">
                <a:hlinkClick r:id="rId3"/>
              </a:rPr>
              <a:t>=1249&amp;bih=595&amp;q=musculu%C3%BD+buccinator&amp;oq=musculu%C3%BD+buccinator&amp;gs_l=img.12...14410.24178.0.26221.25.7.0.18.1.0.167.630.6j1.7.0...0.0...</a:t>
            </a:r>
            <a:r>
              <a:rPr lang="cs-CZ" sz="900" b="1" dirty="0" smtClean="0">
                <a:hlinkClick r:id="rId3"/>
              </a:rPr>
              <a:t>1ac.1.uytiErSIkrA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>
                <a:hlinkClick r:id="rId3"/>
              </a:rPr>
              <a:t>http://www.google.cz/</a:t>
            </a:r>
            <a:r>
              <a:rPr lang="cs-CZ" sz="900" b="1" dirty="0" err="1">
                <a:hlinkClick r:id="rId3"/>
              </a:rPr>
              <a:t>search?num</a:t>
            </a:r>
            <a:r>
              <a:rPr lang="cs-CZ" sz="900" b="1" dirty="0">
                <a:hlinkClick r:id="rId3"/>
              </a:rPr>
              <a:t>=10&amp;hl=</a:t>
            </a:r>
            <a:r>
              <a:rPr lang="cs-CZ" sz="900" b="1" dirty="0" err="1">
                <a:hlinkClick r:id="rId3"/>
              </a:rPr>
              <a:t>cs&amp;site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imghp&amp;tbm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isch&amp;source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hp&amp;biw</a:t>
            </a:r>
            <a:r>
              <a:rPr lang="cs-CZ" sz="900" b="1" dirty="0">
                <a:hlinkClick r:id="rId3"/>
              </a:rPr>
              <a:t>=1249&amp;bih=595&amp;q=musculu%C3%BD+buccinator&amp;oq=musculu%C3%BD+buccinator&amp;gs_l=img.12...14410.24178.0.26221.25.7.0.18.1.0.167.630.6j1.7.0...0.0...</a:t>
            </a:r>
            <a:r>
              <a:rPr lang="cs-CZ" sz="900" b="1" dirty="0" smtClean="0">
                <a:hlinkClick r:id="rId3"/>
              </a:rPr>
              <a:t>1ac.1.uytiErSIkrA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>
                <a:hlinkClick r:id="rId3"/>
              </a:rPr>
              <a:t>http://www.google.cz/</a:t>
            </a:r>
            <a:r>
              <a:rPr lang="cs-CZ" sz="900" b="1" dirty="0" err="1">
                <a:hlinkClick r:id="rId3"/>
              </a:rPr>
              <a:t>search?num</a:t>
            </a:r>
            <a:r>
              <a:rPr lang="cs-CZ" sz="900" b="1" dirty="0">
                <a:hlinkClick r:id="rId3"/>
              </a:rPr>
              <a:t>=10&amp;hl=</a:t>
            </a:r>
            <a:r>
              <a:rPr lang="cs-CZ" sz="900" b="1" dirty="0" err="1">
                <a:hlinkClick r:id="rId3"/>
              </a:rPr>
              <a:t>cs&amp;site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imghp&amp;tbm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isch&amp;source</a:t>
            </a:r>
            <a:r>
              <a:rPr lang="cs-CZ" sz="900" b="1" dirty="0">
                <a:hlinkClick r:id="rId3"/>
              </a:rPr>
              <a:t>=</a:t>
            </a:r>
            <a:r>
              <a:rPr lang="cs-CZ" sz="900" b="1" dirty="0" err="1">
                <a:hlinkClick r:id="rId3"/>
              </a:rPr>
              <a:t>hp&amp;biw</a:t>
            </a:r>
            <a:r>
              <a:rPr lang="cs-CZ" sz="900" b="1" dirty="0">
                <a:hlinkClick r:id="rId3"/>
              </a:rPr>
              <a:t>=1249&amp;bih=595&amp;q=musculu%C3%BD+buccinator&amp;oq=musculu%C3%BD+buccinator&amp;gs_l=img.12...14410.24178.0.26221.25.7.0.18.1.0.167.630.6j1.7.0...0.0...</a:t>
            </a:r>
            <a:r>
              <a:rPr lang="cs-CZ" sz="900" b="1" dirty="0" smtClean="0">
                <a:hlinkClick r:id="rId3"/>
              </a:rPr>
              <a:t>1ac.1.uytiErSIkrA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/>
              <a:t>http://www.google.cz/</a:t>
            </a:r>
            <a:r>
              <a:rPr lang="cs-CZ" sz="900" b="1" dirty="0" err="1"/>
              <a:t>search?hl</a:t>
            </a:r>
            <a:r>
              <a:rPr lang="cs-CZ" sz="900" b="1" dirty="0"/>
              <a:t>=</a:t>
            </a:r>
            <a:r>
              <a:rPr lang="cs-CZ" sz="900" b="1" dirty="0" err="1"/>
              <a:t>cs&amp;gs_rn</a:t>
            </a:r>
            <a:r>
              <a:rPr lang="cs-CZ" sz="900" b="1" dirty="0"/>
              <a:t>=1&amp;gs_ri=</a:t>
            </a:r>
            <a:r>
              <a:rPr lang="cs-CZ" sz="900" b="1" dirty="0" err="1"/>
              <a:t>hp&amp;cp</a:t>
            </a:r>
            <a:r>
              <a:rPr lang="cs-CZ" sz="900" b="1" dirty="0"/>
              <a:t>=18&amp;gs_id=1y&amp;xhr=</a:t>
            </a:r>
            <a:r>
              <a:rPr lang="cs-CZ" sz="900" b="1" dirty="0" err="1"/>
              <a:t>t&amp;q</a:t>
            </a:r>
            <a:r>
              <a:rPr lang="cs-CZ" sz="900" b="1" dirty="0"/>
              <a:t>=kruhov%C3%BD+sval+%C3%BAstn%C3%AD&amp;bav=on.2,or.r_gc.r_pw.r_qf.&amp;bvm=bv.41018144,d.Yms&amp;biw=1249&amp;bih=595&amp;wrapid=tljp1358327914370034&amp;um=1&amp;ie=UTF-8&amp;tbm=</a:t>
            </a:r>
            <a:r>
              <a:rPr lang="cs-CZ" sz="900" b="1" dirty="0" err="1"/>
              <a:t>isch&amp;source</a:t>
            </a:r>
            <a:r>
              <a:rPr lang="cs-CZ" sz="900" b="1" dirty="0"/>
              <a:t>=</a:t>
            </a:r>
            <a:r>
              <a:rPr lang="cs-CZ" sz="900" b="1" dirty="0" err="1"/>
              <a:t>og&amp;sa</a:t>
            </a:r>
            <a:r>
              <a:rPr lang="cs-CZ" sz="900" b="1" dirty="0"/>
              <a:t>=</a:t>
            </a:r>
            <a:r>
              <a:rPr lang="cs-CZ" sz="900" b="1" dirty="0" err="1"/>
              <a:t>N&amp;tab</a:t>
            </a:r>
            <a:r>
              <a:rPr lang="cs-CZ" sz="900" b="1" dirty="0"/>
              <a:t>=</a:t>
            </a:r>
            <a:r>
              <a:rPr lang="cs-CZ" sz="900" b="1" dirty="0" err="1"/>
              <a:t>wi&amp;ei</a:t>
            </a:r>
            <a:r>
              <a:rPr lang="cs-CZ" sz="900" b="1" dirty="0"/>
              <a:t>=MnL2UO-RJMnvswbwsYGQDQ#um=1&amp;hl=</a:t>
            </a:r>
            <a:r>
              <a:rPr lang="cs-CZ" sz="900" b="1" dirty="0" err="1"/>
              <a:t>cs&amp;tbo</a:t>
            </a:r>
            <a:r>
              <a:rPr lang="cs-CZ" sz="900" b="1" dirty="0"/>
              <a:t>=</a:t>
            </a:r>
            <a:r>
              <a:rPr lang="cs-CZ" sz="900" b="1" dirty="0" err="1"/>
              <a:t>d&amp;tbm</a:t>
            </a:r>
            <a:r>
              <a:rPr lang="cs-CZ" sz="900" b="1" dirty="0"/>
              <a:t>=</a:t>
            </a:r>
            <a:r>
              <a:rPr lang="cs-CZ" sz="900" b="1" dirty="0" err="1"/>
              <a:t>isch&amp;sa</a:t>
            </a:r>
            <a:r>
              <a:rPr lang="cs-CZ" sz="900" b="1" dirty="0"/>
              <a:t>=1&amp;q=svaly+%C5%BEv%C3%BDkac%C3%AD&amp;oq=svaly+%C5%BEv%C3%BDkac%C3%AD&amp;gs_l=img.12..0i24.2723.7983.0.9812.24.12.2.5.5.3.74.678.10.10.0...0.0...1c.1.lf9a2kRNBTQ&amp;bav=on.2,or.r_gc.r_pw.r_qf.&amp;</a:t>
            </a:r>
            <a:r>
              <a:rPr lang="cs-CZ" sz="900" b="1" dirty="0" smtClean="0"/>
              <a:t>fp=6ef7e85c93f6bd28&amp;biw=1249&amp;bih=595</a:t>
            </a:r>
          </a:p>
          <a:p>
            <a:pPr marL="0" indent="0">
              <a:buNone/>
            </a:pPr>
            <a:r>
              <a:rPr lang="cs-CZ" sz="900" b="1" dirty="0"/>
              <a:t>http://www.google.cz/</a:t>
            </a:r>
            <a:r>
              <a:rPr lang="cs-CZ" sz="900" b="1" dirty="0" err="1"/>
              <a:t>search?hl</a:t>
            </a:r>
            <a:r>
              <a:rPr lang="cs-CZ" sz="900" b="1" dirty="0"/>
              <a:t>=</a:t>
            </a:r>
            <a:r>
              <a:rPr lang="cs-CZ" sz="900" b="1" dirty="0" err="1"/>
              <a:t>cs&amp;gs_rn</a:t>
            </a:r>
            <a:r>
              <a:rPr lang="cs-CZ" sz="900" b="1" dirty="0"/>
              <a:t>=1&amp;gs_ri=</a:t>
            </a:r>
            <a:r>
              <a:rPr lang="cs-CZ" sz="900" b="1" dirty="0" err="1"/>
              <a:t>hp&amp;cp</a:t>
            </a:r>
            <a:r>
              <a:rPr lang="cs-CZ" sz="900" b="1" dirty="0"/>
              <a:t>=18&amp;gs_id=1y&amp;xhr=</a:t>
            </a:r>
            <a:r>
              <a:rPr lang="cs-CZ" sz="900" b="1" dirty="0" err="1"/>
              <a:t>t&amp;q</a:t>
            </a:r>
            <a:r>
              <a:rPr lang="cs-CZ" sz="900" b="1" dirty="0"/>
              <a:t>=kruhov%C3%BD+sval+%C3%BAstn%C3%AD&amp;bav=on.2,or.r_gc.r_pw.r_qf.&amp;bvm=bv.41018144,d.Yms&amp;biw=1249&amp;bih=595&amp;wrapid=tljp1358327914370034&amp;um=1&amp;ie=UTF-8&amp;tbm=</a:t>
            </a:r>
            <a:r>
              <a:rPr lang="cs-CZ" sz="900" b="1" dirty="0" err="1"/>
              <a:t>isch&amp;source</a:t>
            </a:r>
            <a:r>
              <a:rPr lang="cs-CZ" sz="900" b="1" dirty="0"/>
              <a:t>=</a:t>
            </a:r>
            <a:r>
              <a:rPr lang="cs-CZ" sz="900" b="1" dirty="0" err="1"/>
              <a:t>og&amp;sa</a:t>
            </a:r>
            <a:r>
              <a:rPr lang="cs-CZ" sz="900" b="1" dirty="0"/>
              <a:t>=</a:t>
            </a:r>
            <a:r>
              <a:rPr lang="cs-CZ" sz="900" b="1" dirty="0" err="1"/>
              <a:t>N&amp;tab</a:t>
            </a:r>
            <a:r>
              <a:rPr lang="cs-CZ" sz="900" b="1" dirty="0"/>
              <a:t>=</a:t>
            </a:r>
            <a:r>
              <a:rPr lang="cs-CZ" sz="900" b="1" dirty="0" err="1"/>
              <a:t>wi&amp;ei</a:t>
            </a:r>
            <a:r>
              <a:rPr lang="cs-CZ" sz="900" b="1" dirty="0"/>
              <a:t>=MnL2UO-RJMnvswbwsYGQDQ#um=1&amp;hl=</a:t>
            </a:r>
            <a:r>
              <a:rPr lang="cs-CZ" sz="900" b="1" dirty="0" err="1"/>
              <a:t>cs&amp;tbo</a:t>
            </a:r>
            <a:r>
              <a:rPr lang="cs-CZ" sz="900" b="1" dirty="0"/>
              <a:t>=</a:t>
            </a:r>
            <a:r>
              <a:rPr lang="cs-CZ" sz="900" b="1" dirty="0" err="1"/>
              <a:t>d&amp;tbm</a:t>
            </a:r>
            <a:r>
              <a:rPr lang="cs-CZ" sz="900" b="1" dirty="0"/>
              <a:t>=</a:t>
            </a:r>
            <a:r>
              <a:rPr lang="cs-CZ" sz="900" b="1" dirty="0" err="1"/>
              <a:t>isch&amp;sa</a:t>
            </a:r>
            <a:r>
              <a:rPr lang="cs-CZ" sz="900" b="1" dirty="0"/>
              <a:t>=1&amp;q=svaly+%C5%BEv%C3%BDkac%C3%AD&amp;oq=svaly+%C5%BEv%C3%BDkac%C3%AD&amp;gs_l=img.12..0i24.2723.7983.0.9812.24.12.2.5.5.3.74.678.10.10.0...0.0...1c.1.lf9a2kRNBTQ&amp;bav=on.2,or.r_gc.r_pw.r_qf.&amp;</a:t>
            </a:r>
            <a:r>
              <a:rPr lang="cs-CZ" sz="900" b="1" dirty="0" smtClean="0"/>
              <a:t>fp=6ef7e85c93f6bd28&amp;biw=1249&amp;bih=595</a:t>
            </a:r>
          </a:p>
          <a:p>
            <a:pPr marL="0" indent="0">
              <a:buNone/>
            </a:pPr>
            <a:r>
              <a:rPr lang="cs-CZ" sz="900" b="1" dirty="0"/>
              <a:t>http://www.google.cz/imgres?q=svaly+%C5%BEv%C3%BDkac%C3%AD&amp;um=1&amp;hl=cs&amp;tbo=d&amp;biw=1249&amp;bih=595&amp;tbm=isch&amp;tbnid=FP5nacTTZzrRfM:&amp;imgrefurl=http://www.anatonomina.org/index.php%3Fs%3Dsys%26lang%3Dcz%26t%3Dtree%26p%3D286%257C287%257C298%257C&amp;docid=0fpQ9SJ3tFEWKM&amp;imgurl=http://</a:t>
            </a:r>
            <a:r>
              <a:rPr lang="cs-CZ" sz="900" b="1" dirty="0" smtClean="0"/>
              <a:t>www.anatonomina.org/data/obrazy/mimick-svaly-ilustrace/thumb.jpg&amp;w=184&amp;h=200&amp;ei=JXX2UMfEOc_ltQb9sIG4BA&amp;zoom=1&amp;iact=hc&amp;vpx=2&amp;vpy=2&amp;dur=1600&amp;hovh=160&amp;hovw=147&amp;tx=105&amp;ty=99&amp;sig=107209084479291599427&amp;page=1&amp;tbnh=144&amp;tbnw=107&amp;start=0&amp;ndsp=23&amp;ved=1t:429,r:7,s:0,i:100</a:t>
            </a:r>
          </a:p>
          <a:p>
            <a:pPr marL="0" indent="0">
              <a:buNone/>
            </a:pPr>
            <a:r>
              <a:rPr lang="cs-CZ" sz="900" b="1" dirty="0">
                <a:hlinkClick r:id="rId4"/>
              </a:rPr>
              <a:t>http://www.google.cz/</a:t>
            </a:r>
            <a:r>
              <a:rPr lang="cs-CZ" sz="900" b="1" dirty="0" err="1">
                <a:hlinkClick r:id="rId4"/>
              </a:rPr>
              <a:t>search?num</a:t>
            </a:r>
            <a:r>
              <a:rPr lang="cs-CZ" sz="900" b="1" dirty="0">
                <a:hlinkClick r:id="rId4"/>
              </a:rPr>
              <a:t>=10&amp;hl=</a:t>
            </a:r>
            <a:r>
              <a:rPr lang="cs-CZ" sz="900" b="1" dirty="0" err="1">
                <a:hlinkClick r:id="rId4"/>
              </a:rPr>
              <a:t>cs&amp;site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imghp&amp;tbm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isch&amp;source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hp&amp;biw</a:t>
            </a:r>
            <a:r>
              <a:rPr lang="cs-CZ" sz="900" b="1" dirty="0">
                <a:hlinkClick r:id="rId4"/>
              </a:rPr>
              <a:t>=1249&amp;bih=595&amp;q=svaly+mimick%C3%A9&amp;oq=svaly+mimick%C3%A9&amp;gs_l=img.12..0.34271.37398.0.39899.13.7.0.6.6.0.84.530.7.7.0...0.0...</a:t>
            </a:r>
            <a:r>
              <a:rPr lang="cs-CZ" sz="900" b="1" dirty="0" smtClean="0">
                <a:hlinkClick r:id="rId4"/>
              </a:rPr>
              <a:t>1ac.1.Lfw8k9B-kmk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/>
              <a:t>http://www.google.cz/</a:t>
            </a:r>
            <a:r>
              <a:rPr lang="cs-CZ" sz="900" b="1" dirty="0" err="1"/>
              <a:t>search?num</a:t>
            </a:r>
            <a:r>
              <a:rPr lang="cs-CZ" sz="900" b="1" dirty="0"/>
              <a:t>=10&amp;hl=</a:t>
            </a:r>
            <a:r>
              <a:rPr lang="cs-CZ" sz="900" b="1" dirty="0" err="1"/>
              <a:t>cs&amp;site</a:t>
            </a:r>
            <a:r>
              <a:rPr lang="cs-CZ" sz="900" b="1" dirty="0"/>
              <a:t>=</a:t>
            </a:r>
            <a:r>
              <a:rPr lang="cs-CZ" sz="900" b="1" dirty="0" err="1"/>
              <a:t>imghp&amp;tbm</a:t>
            </a:r>
            <a:r>
              <a:rPr lang="cs-CZ" sz="900" b="1" dirty="0"/>
              <a:t>=</a:t>
            </a:r>
            <a:r>
              <a:rPr lang="cs-CZ" sz="900" b="1" dirty="0" err="1"/>
              <a:t>isch&amp;source</a:t>
            </a:r>
            <a:r>
              <a:rPr lang="cs-CZ" sz="900" b="1" dirty="0"/>
              <a:t>=</a:t>
            </a:r>
            <a:r>
              <a:rPr lang="cs-CZ" sz="900" b="1" dirty="0" err="1"/>
              <a:t>hp&amp;biw</a:t>
            </a:r>
            <a:r>
              <a:rPr lang="cs-CZ" sz="900" b="1" dirty="0"/>
              <a:t>=1249&amp;bih=595&amp;q=svaly+mimick%C3%A9&amp;oq=svaly+mimick%C3%A9&amp;gs_l=img.12..0.34271.37398.0.39899.13.7.0.6.6.0.84.530.7.7.0...0.0...1ac.1.Lfw8k9B-kmk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>
                <a:hlinkClick r:id="rId4"/>
              </a:rPr>
              <a:t>http://www.google.cz/</a:t>
            </a:r>
            <a:r>
              <a:rPr lang="cs-CZ" sz="900" b="1" dirty="0" err="1">
                <a:hlinkClick r:id="rId4"/>
              </a:rPr>
              <a:t>search?num</a:t>
            </a:r>
            <a:r>
              <a:rPr lang="cs-CZ" sz="900" b="1" dirty="0">
                <a:hlinkClick r:id="rId4"/>
              </a:rPr>
              <a:t>=10&amp;hl=</a:t>
            </a:r>
            <a:r>
              <a:rPr lang="cs-CZ" sz="900" b="1" dirty="0" err="1">
                <a:hlinkClick r:id="rId4"/>
              </a:rPr>
              <a:t>cs&amp;site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imghp&amp;tbm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isch&amp;source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hp&amp;biw</a:t>
            </a:r>
            <a:r>
              <a:rPr lang="cs-CZ" sz="900" b="1" dirty="0">
                <a:hlinkClick r:id="rId4"/>
              </a:rPr>
              <a:t>=1249&amp;bih=595&amp;q=svaly+mimick%C3%A9&amp;oq=svaly+mimick%C3%A9&amp;gs_l=img.12..0.34271.37398.0.39899.13.7.0.6.6.0.84.530.7.7.0...0.0...</a:t>
            </a:r>
            <a:r>
              <a:rPr lang="cs-CZ" sz="900" b="1" dirty="0" smtClean="0">
                <a:hlinkClick r:id="rId4"/>
              </a:rPr>
              <a:t>1ac.1.Lfw8k9B-kmk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>
                <a:hlinkClick r:id="rId4"/>
              </a:rPr>
              <a:t>http://www.google.cz/</a:t>
            </a:r>
            <a:r>
              <a:rPr lang="cs-CZ" sz="900" b="1" dirty="0" err="1">
                <a:hlinkClick r:id="rId4"/>
              </a:rPr>
              <a:t>search?num</a:t>
            </a:r>
            <a:r>
              <a:rPr lang="cs-CZ" sz="900" b="1" dirty="0">
                <a:hlinkClick r:id="rId4"/>
              </a:rPr>
              <a:t>=10&amp;hl=</a:t>
            </a:r>
            <a:r>
              <a:rPr lang="cs-CZ" sz="900" b="1" dirty="0" err="1">
                <a:hlinkClick r:id="rId4"/>
              </a:rPr>
              <a:t>cs&amp;site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imghp&amp;tbm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isch&amp;source</a:t>
            </a:r>
            <a:r>
              <a:rPr lang="cs-CZ" sz="900" b="1" dirty="0">
                <a:hlinkClick r:id="rId4"/>
              </a:rPr>
              <a:t>=</a:t>
            </a:r>
            <a:r>
              <a:rPr lang="cs-CZ" sz="900" b="1" dirty="0" err="1">
                <a:hlinkClick r:id="rId4"/>
              </a:rPr>
              <a:t>hp&amp;biw</a:t>
            </a:r>
            <a:r>
              <a:rPr lang="cs-CZ" sz="900" b="1" dirty="0">
                <a:hlinkClick r:id="rId4"/>
              </a:rPr>
              <a:t>=1249&amp;bih=595&amp;q=svaly+mimick%C3%A9&amp;oq=svaly+mimick%C3%A9&amp;gs_l=img.12..0.34271.37398.0.39899.13.7.0.6.6.0.84.530.7.7.0...0.0...</a:t>
            </a:r>
            <a:r>
              <a:rPr lang="cs-CZ" sz="900" b="1" dirty="0" smtClean="0">
                <a:hlinkClick r:id="rId4"/>
              </a:rPr>
              <a:t>1ac.1.Lfw8k9B-kmk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>
                <a:hlinkClick r:id="rId5"/>
              </a:rPr>
              <a:t>http://www.google.cz/</a:t>
            </a:r>
            <a:r>
              <a:rPr lang="cs-CZ" sz="900" b="1" dirty="0" err="1">
                <a:hlinkClick r:id="rId5"/>
              </a:rPr>
              <a:t>search?num</a:t>
            </a:r>
            <a:r>
              <a:rPr lang="cs-CZ" sz="900" b="1" dirty="0">
                <a:hlinkClick r:id="rId5"/>
              </a:rPr>
              <a:t>=10&amp;hl=</a:t>
            </a:r>
            <a:r>
              <a:rPr lang="cs-CZ" sz="900" b="1" dirty="0" err="1">
                <a:hlinkClick r:id="rId5"/>
              </a:rPr>
              <a:t>cs&amp;site</a:t>
            </a:r>
            <a:r>
              <a:rPr lang="cs-CZ" sz="900" b="1" dirty="0">
                <a:hlinkClick r:id="rId5"/>
              </a:rPr>
              <a:t>=</a:t>
            </a:r>
            <a:r>
              <a:rPr lang="cs-CZ" sz="900" b="1" dirty="0" err="1">
                <a:hlinkClick r:id="rId5"/>
              </a:rPr>
              <a:t>imghp&amp;tbm</a:t>
            </a:r>
            <a:r>
              <a:rPr lang="cs-CZ" sz="900" b="1" dirty="0">
                <a:hlinkClick r:id="rId5"/>
              </a:rPr>
              <a:t>=</a:t>
            </a:r>
            <a:r>
              <a:rPr lang="cs-CZ" sz="900" b="1" dirty="0" err="1">
                <a:hlinkClick r:id="rId5"/>
              </a:rPr>
              <a:t>isch&amp;source</a:t>
            </a:r>
            <a:r>
              <a:rPr lang="cs-CZ" sz="900" b="1" dirty="0">
                <a:hlinkClick r:id="rId5"/>
              </a:rPr>
              <a:t>=</a:t>
            </a:r>
            <a:r>
              <a:rPr lang="cs-CZ" sz="900" b="1" dirty="0" err="1">
                <a:hlinkClick r:id="rId5"/>
              </a:rPr>
              <a:t>hp&amp;biw</a:t>
            </a:r>
            <a:r>
              <a:rPr lang="cs-CZ" sz="900" b="1" dirty="0">
                <a:hlinkClick r:id="rId5"/>
              </a:rPr>
              <a:t>=1249&amp;bih=595&amp;q=%C5%BEv%C3%BDk%C3%A1n%C3%AD&amp;oq=%C5%BEv%C3%BDk%C3%A1n%C3%AD&amp;gs_l=img.12..0j0i24l9.8446.10572.0.13137.7.4.0.3.3.0.82.315.4.4.0...0.0...</a:t>
            </a:r>
            <a:r>
              <a:rPr lang="cs-CZ" sz="900" b="1" dirty="0" smtClean="0">
                <a:hlinkClick r:id="rId5"/>
              </a:rPr>
              <a:t>1ac.1.t540SP2DMvA</a:t>
            </a:r>
            <a:endParaRPr lang="cs-CZ" sz="900" b="1" dirty="0" smtClean="0"/>
          </a:p>
          <a:p>
            <a:pPr marL="0" indent="0">
              <a:buNone/>
            </a:pPr>
            <a:r>
              <a:rPr lang="cs-CZ" sz="900" b="1" dirty="0"/>
              <a:t>http://www.google.cz/</a:t>
            </a:r>
            <a:r>
              <a:rPr lang="cs-CZ" sz="900" b="1" dirty="0" err="1"/>
              <a:t>search?num</a:t>
            </a:r>
            <a:r>
              <a:rPr lang="cs-CZ" sz="900" b="1" dirty="0"/>
              <a:t>=10&amp;hl=</a:t>
            </a:r>
            <a:r>
              <a:rPr lang="cs-CZ" sz="900" b="1" dirty="0" err="1"/>
              <a:t>cs&amp;site</a:t>
            </a:r>
            <a:r>
              <a:rPr lang="cs-CZ" sz="900" b="1" dirty="0"/>
              <a:t>=</a:t>
            </a:r>
            <a:r>
              <a:rPr lang="cs-CZ" sz="900" b="1" dirty="0" err="1"/>
              <a:t>imghp&amp;tbm</a:t>
            </a:r>
            <a:r>
              <a:rPr lang="cs-CZ" sz="900" b="1" dirty="0"/>
              <a:t>=</a:t>
            </a:r>
            <a:r>
              <a:rPr lang="cs-CZ" sz="900" b="1" dirty="0" err="1"/>
              <a:t>isch&amp;source</a:t>
            </a:r>
            <a:r>
              <a:rPr lang="cs-CZ" sz="900" b="1" dirty="0"/>
              <a:t>=</a:t>
            </a:r>
            <a:r>
              <a:rPr lang="cs-CZ" sz="900" b="1" dirty="0" err="1"/>
              <a:t>hp&amp;biw</a:t>
            </a:r>
            <a:r>
              <a:rPr lang="cs-CZ" sz="900" b="1" dirty="0"/>
              <a:t>=1249&amp;bih=595&amp;q=sm%C3%ADch&amp;oq=sm%C3%ADch&amp;gs_l=img.1.0.0l10.1675.3962.0.6254.5.4.0.1.1.0.83.239.4.4.0...0.0...1ac.1.QxfmebnvsKU</a:t>
            </a:r>
            <a:endParaRPr lang="cs-CZ" sz="9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555</TotalTime>
  <Words>488</Words>
  <Application>Microsoft Office PowerPoint</Application>
  <PresentationFormat>Předvádění na obrazovce (4:3)</PresentationFormat>
  <Paragraphs>124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Svaly hlavy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66</cp:revision>
  <dcterms:created xsi:type="dcterms:W3CDTF">2012-10-09T15:11:06Z</dcterms:created>
  <dcterms:modified xsi:type="dcterms:W3CDTF">2013-01-16T10:11:02Z</dcterms:modified>
</cp:coreProperties>
</file>