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</p:sldMasterIdLst>
  <p:sldIdLst>
    <p:sldId id="263" r:id="rId3"/>
    <p:sldId id="261" r:id="rId4"/>
    <p:sldId id="256" r:id="rId5"/>
    <p:sldId id="260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1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VY_22_INOVACE_22_Space school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Téma:Space school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F728A81-C169-4C54-9657-F05BE07BD717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BF0CAFE-2ECD-4A5F-9433-93C8E3B8D1E8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9FC203C-F41E-4A6D-B4AD-BA9FF59D1499}" type="presOf" srcId="{EBC41103-E2E5-4D48-9B4B-425520D3D098}" destId="{50C2F88D-8688-44C2-A854-691F34009D3B}" srcOrd="0" destOrd="0" presId="urn:microsoft.com/office/officeart/2005/8/layout/target3"/>
    <dgm:cxn modelId="{4E2AA04E-2FE9-4183-BED6-CD914A93636D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4D75CB8-CEFB-4A4A-AE57-C787C149EC39}" type="presOf" srcId="{39F8B381-5807-488E-AC22-73DD4140ED4A}" destId="{71045F8C-00FA-488E-A7BD-E2E6753D979D}" srcOrd="0" destOrd="0" presId="urn:microsoft.com/office/officeart/2005/8/layout/target3"/>
    <dgm:cxn modelId="{69EEEC87-3E79-426F-A284-A213FA0D4E92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1154F9E-E050-4AE7-BEA4-49C2A5B8D0BE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4BAC3C4-B866-42D9-B089-1C4A7C4156AC}" type="presOf" srcId="{DAEA276B-ECF9-46F6-A7D3-4693B2D32BC4}" destId="{CDED6FE3-AD8F-4ACC-B6B8-710EDDD97598}" srcOrd="0" destOrd="0" presId="urn:microsoft.com/office/officeart/2005/8/layout/target3"/>
    <dgm:cxn modelId="{2FE6F900-293C-4946-AA42-0D5D8DE02097}" type="presOf" srcId="{445C7998-7549-48B0-BD68-D4F0167F02E5}" destId="{BC35EE03-4121-4EF9-923D-7CB6D30D358D}" srcOrd="0" destOrd="0" presId="urn:microsoft.com/office/officeart/2005/8/layout/target3"/>
    <dgm:cxn modelId="{A3F1E350-212A-40E8-92D9-0A9A33945526}" type="presOf" srcId="{C73C7642-F245-4585-8F88-243F9FAEF6CA}" destId="{AA41A67C-3D3F-4AE9-9E0F-5D7F7BB2E741}" srcOrd="1" destOrd="0" presId="urn:microsoft.com/office/officeart/2005/8/layout/target3"/>
    <dgm:cxn modelId="{A62AD5FE-63C3-4D4B-87BB-3F91D01D98E8}" type="presOf" srcId="{FBBFC3EA-9D9D-4F3A-BEA6-9C2C0E46BF20}" destId="{643EA938-EDE0-4533-ACCC-D2BD6F3A527C}" srcOrd="0" destOrd="0" presId="urn:microsoft.com/office/officeart/2005/8/layout/target3"/>
    <dgm:cxn modelId="{44B33DCF-830C-4834-9B3B-C319E416229F}" type="presOf" srcId="{019433A1-1324-4DE1-9E6F-32B851095F74}" destId="{E7297F21-D4FD-4A41-AE58-814D01A6B5E7}" srcOrd="1" destOrd="0" presId="urn:microsoft.com/office/officeart/2005/8/layout/target3"/>
    <dgm:cxn modelId="{B786FAAB-05BB-46F9-B154-56E529B0F41F}" type="presOf" srcId="{DAEA276B-ECF9-46F6-A7D3-4693B2D32BC4}" destId="{F69A1436-182C-465B-AD7F-FE48E0C090C1}" srcOrd="1" destOrd="0" presId="urn:microsoft.com/office/officeart/2005/8/layout/target3"/>
    <dgm:cxn modelId="{0281AD98-D777-48EC-9430-2DF36D130031}" type="presParOf" srcId="{71045F8C-00FA-488E-A7BD-E2E6753D979D}" destId="{3577EC6B-C980-4F34-8C69-4365E7B8FC8C}" srcOrd="0" destOrd="0" presId="urn:microsoft.com/office/officeart/2005/8/layout/target3"/>
    <dgm:cxn modelId="{9B431CBF-9B3F-4DB4-9B66-413FFC9A5A8F}" type="presParOf" srcId="{71045F8C-00FA-488E-A7BD-E2E6753D979D}" destId="{6940EB87-DC1D-4BC3-9408-9AC2E1FFC039}" srcOrd="1" destOrd="0" presId="urn:microsoft.com/office/officeart/2005/8/layout/target3"/>
    <dgm:cxn modelId="{FFC6ABC6-F1E7-41A5-B603-531E1A4E0C55}" type="presParOf" srcId="{71045F8C-00FA-488E-A7BD-E2E6753D979D}" destId="{BC35EE03-4121-4EF9-923D-7CB6D30D358D}" srcOrd="2" destOrd="0" presId="urn:microsoft.com/office/officeart/2005/8/layout/target3"/>
    <dgm:cxn modelId="{D89D335B-7AA4-4701-99E5-38EAB3A4C0FE}" type="presParOf" srcId="{71045F8C-00FA-488E-A7BD-E2E6753D979D}" destId="{C95EEA27-3CBF-4645-A92D-9D8AF5C1CBFC}" srcOrd="3" destOrd="0" presId="urn:microsoft.com/office/officeart/2005/8/layout/target3"/>
    <dgm:cxn modelId="{68BD195E-FD24-4520-ABEA-BDC9E283CFDD}" type="presParOf" srcId="{71045F8C-00FA-488E-A7BD-E2E6753D979D}" destId="{851BB866-B6AE-4566-893F-4C635BA974FC}" srcOrd="4" destOrd="0" presId="urn:microsoft.com/office/officeart/2005/8/layout/target3"/>
    <dgm:cxn modelId="{ACE45843-A52C-4220-9713-097D774F030F}" type="presParOf" srcId="{71045F8C-00FA-488E-A7BD-E2E6753D979D}" destId="{643EA938-EDE0-4533-ACCC-D2BD6F3A527C}" srcOrd="5" destOrd="0" presId="urn:microsoft.com/office/officeart/2005/8/layout/target3"/>
    <dgm:cxn modelId="{C626642F-FA63-453B-A8EA-00EB780F2859}" type="presParOf" srcId="{71045F8C-00FA-488E-A7BD-E2E6753D979D}" destId="{92F31B18-D66D-4CC7-89B9-378928DE877D}" srcOrd="6" destOrd="0" presId="urn:microsoft.com/office/officeart/2005/8/layout/target3"/>
    <dgm:cxn modelId="{61674CEA-B8C8-4B30-8F1A-30C595F16E7D}" type="presParOf" srcId="{71045F8C-00FA-488E-A7BD-E2E6753D979D}" destId="{902074E1-B931-4618-97F1-FADBE82E9C3C}" srcOrd="7" destOrd="0" presId="urn:microsoft.com/office/officeart/2005/8/layout/target3"/>
    <dgm:cxn modelId="{08ABC1F4-737D-4FE3-8832-AD5E05A5FBA9}" type="presParOf" srcId="{71045F8C-00FA-488E-A7BD-E2E6753D979D}" destId="{A3817367-F2BC-482F-8832-FA00B51DCCF3}" srcOrd="8" destOrd="0" presId="urn:microsoft.com/office/officeart/2005/8/layout/target3"/>
    <dgm:cxn modelId="{02F0887D-F6FC-45CB-8FF3-79E012C77E45}" type="presParOf" srcId="{71045F8C-00FA-488E-A7BD-E2E6753D979D}" destId="{626ABFF6-56C8-4386-B662-68EC364EED9D}" srcOrd="9" destOrd="0" presId="urn:microsoft.com/office/officeart/2005/8/layout/target3"/>
    <dgm:cxn modelId="{986C0674-1D8F-4EBD-A2F0-3C7A209B179E}" type="presParOf" srcId="{71045F8C-00FA-488E-A7BD-E2E6753D979D}" destId="{6DB11F1C-D028-4800-9625-6611CA9DE6D4}" srcOrd="10" destOrd="0" presId="urn:microsoft.com/office/officeart/2005/8/layout/target3"/>
    <dgm:cxn modelId="{865CC1D2-8A66-469D-89F7-87363B1ED0F6}" type="presParOf" srcId="{71045F8C-00FA-488E-A7BD-E2E6753D979D}" destId="{CDED6FE3-AD8F-4ACC-B6B8-710EDDD97598}" srcOrd="11" destOrd="0" presId="urn:microsoft.com/office/officeart/2005/8/layout/target3"/>
    <dgm:cxn modelId="{0C79B770-3A79-4E77-A3FE-3CA4FB9C3F05}" type="presParOf" srcId="{71045F8C-00FA-488E-A7BD-E2E6753D979D}" destId="{397AC6D7-84A6-4150-958F-83C92D9ACF38}" srcOrd="12" destOrd="0" presId="urn:microsoft.com/office/officeart/2005/8/layout/target3"/>
    <dgm:cxn modelId="{F2BCA1C9-5B39-4B71-8F85-EA5A84BFCC7E}" type="presParOf" srcId="{71045F8C-00FA-488E-A7BD-E2E6753D979D}" destId="{D7419528-33A6-416D-9E64-B3F7915C5149}" srcOrd="13" destOrd="0" presId="urn:microsoft.com/office/officeart/2005/8/layout/target3"/>
    <dgm:cxn modelId="{59EF9CD4-3E97-4AAC-AF6D-6CA89E4FBB0C}" type="presParOf" srcId="{71045F8C-00FA-488E-A7BD-E2E6753D979D}" destId="{97289DF2-90F4-4EC2-A9FC-633B00BAB610}" srcOrd="14" destOrd="0" presId="urn:microsoft.com/office/officeart/2005/8/layout/target3"/>
    <dgm:cxn modelId="{F938DBDD-7F4A-44E3-84BD-A693CE7271EB}" type="presParOf" srcId="{71045F8C-00FA-488E-A7BD-E2E6753D979D}" destId="{234EBA9D-95B4-4C20-A84E-6F65F1085DC6}" srcOrd="15" destOrd="0" presId="urn:microsoft.com/office/officeart/2005/8/layout/target3"/>
    <dgm:cxn modelId="{5DC7D9AC-81F3-4EDE-AF4E-CE90B3B4D1E8}" type="presParOf" srcId="{71045F8C-00FA-488E-A7BD-E2E6753D979D}" destId="{12255512-213F-41DF-90A6-8B4CD74A2B52}" srcOrd="16" destOrd="0" presId="urn:microsoft.com/office/officeart/2005/8/layout/target3"/>
    <dgm:cxn modelId="{8E408760-130D-4E69-BB56-2657965FCD4C}" type="presParOf" srcId="{71045F8C-00FA-488E-A7BD-E2E6753D979D}" destId="{50C2F88D-8688-44C2-A854-691F34009D3B}" srcOrd="17" destOrd="0" presId="urn:microsoft.com/office/officeart/2005/8/layout/target3"/>
    <dgm:cxn modelId="{2A531B4D-2EFB-4F2A-941A-C1A6C098B443}" type="presParOf" srcId="{71045F8C-00FA-488E-A7BD-E2E6753D979D}" destId="{4D19AB04-24FA-40C2-B203-52AE3D15E171}" srcOrd="18" destOrd="0" presId="urn:microsoft.com/office/officeart/2005/8/layout/target3"/>
    <dgm:cxn modelId="{0E8641A8-E16A-4280-B336-3FC8A745145F}" type="presParOf" srcId="{71045F8C-00FA-488E-A7BD-E2E6753D979D}" destId="{832BF48F-0145-4429-9E02-8FCA946CCE9E}" srcOrd="19" destOrd="0" presId="urn:microsoft.com/office/officeart/2005/8/layout/target3"/>
    <dgm:cxn modelId="{0530F540-5E80-4FE1-AF57-1E26BA693DEF}" type="presParOf" srcId="{71045F8C-00FA-488E-A7BD-E2E6753D979D}" destId="{E7297F21-D4FD-4A41-AE58-814D01A6B5E7}" srcOrd="20" destOrd="0" presId="urn:microsoft.com/office/officeart/2005/8/layout/target3"/>
    <dgm:cxn modelId="{9DABF530-CD73-4DCC-AD72-D092E85114E2}" type="presParOf" srcId="{71045F8C-00FA-488E-A7BD-E2E6753D979D}" destId="{F69A1436-182C-465B-AD7F-FE48E0C090C1}" srcOrd="21" destOrd="0" presId="urn:microsoft.com/office/officeart/2005/8/layout/target3"/>
    <dgm:cxn modelId="{54827607-619B-44F1-9674-3D1CFD4007DC}" type="presParOf" srcId="{71045F8C-00FA-488E-A7BD-E2E6753D979D}" destId="{AA41A67C-3D3F-4AE9-9E0F-5D7F7BB2E741}" srcOrd="22" destOrd="0" presId="urn:microsoft.com/office/officeart/2005/8/layout/target3"/>
    <dgm:cxn modelId="{9008356F-3607-4C3B-90E4-1E57870F49F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VY_22_INOVACE_22_Space school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Téma:Space school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730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04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331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196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9700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3431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630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030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210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193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345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135EE2-606E-4BB2-A718-66A6D4CE3DDF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817373-03B4-4125-A725-3583BFE9E580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164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4406418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8548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mtClean="0"/>
              <a:t>Materiál je určen pro 4.ročník</a:t>
            </a:r>
          </a:p>
          <a:p>
            <a:r>
              <a:rPr lang="cs-CZ" smtClean="0"/>
              <a:t>Procvičuje učivo učebnice Chit Chat 2,Unit 7,Space school.</a:t>
            </a:r>
          </a:p>
          <a:p>
            <a:r>
              <a:rPr lang="cs-CZ" smtClean="0"/>
              <a:t>Zaměřuje se na názvy školních předmětů a pořadí slov ve větě.</a:t>
            </a:r>
          </a:p>
          <a:p>
            <a:r>
              <a:rPr lang="cs-CZ" smtClean="0"/>
              <a:t>Žáci pracují společně u interaktivní tabule,v práci se střídají.Po procvičení lze zadat úkoly i k samostatné práci</a:t>
            </a:r>
          </a:p>
          <a:p>
            <a:r>
              <a:rPr lang="cs-CZ" smtClean="0"/>
              <a:t>Inovace:práce s interaktivní tabulí motivuje žáky a zvyšuje jejich pozornost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447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smtClean="0"/>
              <a:t>Space school</a:t>
            </a:r>
            <a:endParaRPr lang="cs-CZ" sz="720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4.ročník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3074" name="Picture 2" descr="C:\Users\Kolářová\AppData\Local\Microsoft\Windows\Temporary Internet Files\Content.IE5\S7687CZ2\MC9003710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25144"/>
            <a:ext cx="1952244" cy="170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6948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/>
              <a:t>Přesmyčky písmen</a:t>
            </a:r>
          </a:p>
          <a:p>
            <a:pPr marL="0" indent="0">
              <a:buNone/>
            </a:pPr>
            <a:endParaRPr lang="cs-CZ" sz="3200" smtClean="0"/>
          </a:p>
          <a:p>
            <a:r>
              <a:rPr lang="cs-CZ" sz="3200" smtClean="0"/>
              <a:t>Pořadí slov ve větě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029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smtClean="0"/>
              <a:t>SCHOOL SUBJECTS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z="2000" smtClean="0"/>
              <a:t>ODHAL PŘEDMĚTY,KTERÉ MIMOZEMŠŤANÉ POPLETLI.</a:t>
            </a:r>
            <a:endParaRPr lang="cs-CZ" sz="200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MTHAS        RAT            RYHITOS</a:t>
            </a:r>
          </a:p>
          <a:p>
            <a:r>
              <a:rPr lang="cs-CZ" smtClean="0"/>
              <a:t>_______      ______      __________</a:t>
            </a:r>
          </a:p>
          <a:p>
            <a:r>
              <a:rPr lang="cs-CZ" smtClean="0"/>
              <a:t>CECISEN      TI               SICMU</a:t>
            </a:r>
          </a:p>
          <a:p>
            <a:r>
              <a:rPr lang="cs-CZ" smtClean="0"/>
              <a:t>________      ______     _________</a:t>
            </a:r>
          </a:p>
          <a:p>
            <a:r>
              <a:rPr lang="cs-CZ" smtClean="0"/>
              <a:t>CEZCH           EP               LISENGH</a:t>
            </a:r>
          </a:p>
          <a:p>
            <a:r>
              <a:rPr lang="cs-CZ" smtClean="0"/>
              <a:t>________       ______     ________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K0O7W0UI\MC9004283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33056"/>
            <a:ext cx="1944216" cy="278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aoblený obdélníkový popisek 7"/>
          <p:cNvSpPr/>
          <p:nvPr/>
        </p:nvSpPr>
        <p:spPr>
          <a:xfrm>
            <a:off x="170992" y="2132856"/>
            <a:ext cx="1440160" cy="1080120"/>
          </a:xfrm>
          <a:prstGeom prst="wedgeRoundRectCallout">
            <a:avLst>
              <a:gd name="adj1" fmla="val 81351"/>
              <a:gd name="adj2" fmla="val 11673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What have </a:t>
            </a:r>
          </a:p>
          <a:p>
            <a:pPr algn="ctr"/>
            <a:r>
              <a:rPr lang="cs-CZ"/>
              <a:t>w</a:t>
            </a:r>
            <a:r>
              <a:rPr lang="cs-CZ" smtClean="0"/>
              <a:t>e got now?</a:t>
            </a:r>
            <a:endParaRPr lang="cs-CZ"/>
          </a:p>
        </p:txBody>
      </p:sp>
      <p:sp>
        <p:nvSpPr>
          <p:cNvPr id="9" name="Zaoblený obdélníkový popisek 8"/>
          <p:cNvSpPr/>
          <p:nvPr/>
        </p:nvSpPr>
        <p:spPr>
          <a:xfrm>
            <a:off x="-99138" y="4725144"/>
            <a:ext cx="1287624" cy="864096"/>
          </a:xfrm>
          <a:prstGeom prst="wedgeRoundRectCallout">
            <a:avLst>
              <a:gd name="adj1" fmla="val 49842"/>
              <a:gd name="adj2" fmla="val -9052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I study </a:t>
            </a:r>
          </a:p>
          <a:p>
            <a:pPr algn="ctr"/>
            <a:r>
              <a:rPr lang="cs-CZ" smtClean="0"/>
              <a:t>English.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9614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POMOZTE MIMOZEMŠŤANOVI </a:t>
            </a:r>
            <a:br>
              <a:rPr lang="cs-CZ" smtClean="0"/>
            </a:br>
            <a:r>
              <a:rPr lang="cs-CZ" smtClean="0"/>
              <a:t>S POŘADÍM SLOV VE VĚTĚ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447800" y="1901952"/>
            <a:ext cx="6629400" cy="4956048"/>
          </a:xfrm>
        </p:spPr>
        <p:txBody>
          <a:bodyPr>
            <a:normAutofit fontScale="32500" lnSpcReduction="20000"/>
          </a:bodyPr>
          <a:lstStyle/>
          <a:p>
            <a:r>
              <a:rPr lang="cs-CZ" sz="5000" smtClean="0"/>
              <a:t>HAVE GOT WE TODAY MATHS?</a:t>
            </a:r>
          </a:p>
          <a:p>
            <a:r>
              <a:rPr lang="cs-CZ" sz="5000" smtClean="0"/>
              <a:t>____________________________</a:t>
            </a:r>
          </a:p>
          <a:p>
            <a:r>
              <a:rPr lang="cs-CZ" sz="5000" smtClean="0"/>
              <a:t>WE WHEN GOT HAVE CZECH?</a:t>
            </a:r>
          </a:p>
          <a:p>
            <a:r>
              <a:rPr lang="cs-CZ" sz="5000" smtClean="0"/>
              <a:t>_____________________________</a:t>
            </a:r>
          </a:p>
          <a:p>
            <a:r>
              <a:rPr lang="cs-CZ" sz="5000" smtClean="0"/>
              <a:t>GOT WE HAVE NINE AT O´CLOCK I.T.</a:t>
            </a:r>
          </a:p>
          <a:p>
            <a:r>
              <a:rPr lang="cs-CZ" sz="5000" smtClean="0"/>
              <a:t>_____________________________</a:t>
            </a:r>
          </a:p>
          <a:p>
            <a:r>
              <a:rPr lang="cs-CZ" sz="5000" smtClean="0"/>
              <a:t>WE MONDAY ON HAVE P.E. GOT.</a:t>
            </a:r>
          </a:p>
          <a:p>
            <a:r>
              <a:rPr lang="cs-CZ" sz="5000" smtClean="0"/>
              <a:t>_____________________________</a:t>
            </a:r>
          </a:p>
          <a:p>
            <a:endParaRPr lang="cs-CZ"/>
          </a:p>
        </p:txBody>
      </p:sp>
      <p:pic>
        <p:nvPicPr>
          <p:cNvPr id="2051" name="Picture 3" descr="C:\Users\Kolářová\AppData\Local\Microsoft\Windows\Temporary Internet Files\Content.IE5\K0O7W0UI\MC9004298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980728"/>
            <a:ext cx="1533525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345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smtClean="0"/>
              <a:t>Ilustrace:</a:t>
            </a:r>
          </a:p>
          <a:p>
            <a:pPr marL="0" indent="0">
              <a:buNone/>
            </a:pPr>
            <a:endParaRPr lang="cs-CZ" sz="2800"/>
          </a:p>
          <a:p>
            <a:pPr marL="0" indent="0">
              <a:buNone/>
            </a:pPr>
            <a:r>
              <a:rPr lang="cs-CZ" sz="2800" smtClean="0">
                <a:hlinkClick r:id="rId2"/>
              </a:rPr>
              <a:t>www.office.microsoft.com</a:t>
            </a:r>
            <a:endParaRPr lang="cs-CZ" sz="2800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589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45</TotalTime>
  <Words>173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1</vt:lpstr>
      <vt:lpstr>Motiv systému Office</vt:lpstr>
      <vt:lpstr>Prezentace aplikace PowerPoint</vt:lpstr>
      <vt:lpstr>Anotace</vt:lpstr>
      <vt:lpstr>Space school</vt:lpstr>
      <vt:lpstr>Obsah</vt:lpstr>
      <vt:lpstr>SCHOOL SUBJECTS ODHAL PŘEDMĚTY,KTERÉ MIMOZEMŠŤANÉ POPLETLI.</vt:lpstr>
      <vt:lpstr>POMOZTE MIMOZEMŠŤANOVI  S POŘADÍM SLOV VE VĚTĚ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9</cp:revision>
  <dcterms:created xsi:type="dcterms:W3CDTF">2012-02-19T09:17:44Z</dcterms:created>
  <dcterms:modified xsi:type="dcterms:W3CDTF">2012-02-19T14:43:24Z</dcterms:modified>
</cp:coreProperties>
</file>