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29FD3-4A0B-46DB-BD73-620384A1683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68C69-6A39-4376-8C38-062DC05A4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1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DD511-9EB3-4109-B8D5-668FB67DE418}" type="datetime1">
              <a:rPr lang="cs-CZ" smtClean="0"/>
              <a:t>16.1.2013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25A2E-A02F-41C1-A0AA-036435CBF1DD}" type="datetime1">
              <a:rPr lang="cs-CZ" smtClean="0"/>
              <a:t>16.1.2013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07AFF-2F94-40AB-9FD7-8FE56A8754DB}" type="datetime1">
              <a:rPr lang="cs-CZ" smtClean="0"/>
              <a:t>16.1.2013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575BC-7E93-44FA-BD88-94000E16E0CC}" type="datetime1">
              <a:rPr lang="cs-CZ" smtClean="0"/>
              <a:t>16.1.2013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B906E-0DB7-4EAD-BFC0-1C59D68F2A82}" type="datetime1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709CE-12E6-4CA7-A536-98FFB76F68A4}" type="datetime1">
              <a:rPr lang="cs-CZ" smtClean="0"/>
              <a:t>16.1.2013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AFCE8-5F55-4A99-ACC2-6CCFE4F3BD01}" type="datetime1">
              <a:rPr lang="cs-CZ" smtClean="0"/>
              <a:t>16.1.2013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B0461-40EB-4BE3-8086-D269206FC709}" type="datetime1">
              <a:rPr lang="cs-CZ" smtClean="0"/>
              <a:t>16.1.2013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3E111-0E87-4C60-88CE-C2D31E28FBAA}" type="datetime1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D58FD-5B14-4284-B6C4-683149F77258}" type="datetime1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2FA0E-DFC1-4488-A482-118D1AB00C58}" type="datetime1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6DB36-AB33-4033-9905-BBF109212051}" type="datetime1">
              <a:rPr lang="cs-CZ" smtClean="0"/>
              <a:t>16.1.2013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google.cz/search?hl=cs&amp;q=musculus+pronatus+teres&amp;bav=on.2,or.r_gc.r_pw.r_qf.&amp;biw=1249&amp;bih=595&amp;wrapid=tlif135834539467910&amp;um=1&amp;ie=UTF-8&amp;tbm=isch&amp;source=og&amp;sa=N&amp;tab=wi&amp;ei=jLb2UMb9D9GzhAefiIGgA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Svaly </a:t>
            </a:r>
            <a:r>
              <a:rPr lang="cs-CZ" dirty="0" smtClean="0"/>
              <a:t>horní končetiny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Popis svalových skupin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</a:t>
            </a:r>
            <a:r>
              <a:rPr lang="cs-CZ" dirty="0" smtClean="0"/>
              <a:t>horní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popis svalů </a:t>
            </a:r>
            <a:r>
              <a:rPr lang="cs-CZ" dirty="0" smtClean="0"/>
              <a:t>horní končetiny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</a:t>
            </a:r>
            <a:r>
              <a:rPr lang="cs-CZ" dirty="0" smtClean="0"/>
              <a:t>: </a:t>
            </a:r>
            <a:r>
              <a:rPr lang="cs-CZ" dirty="0" smtClean="0"/>
              <a:t>sval deltový, dvojhlavý sval pažní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9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horní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 končetin platí pravidlo, že sval ležící na části bližší trupu pohybuje částí vzdálenější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valy ležící </a:t>
            </a:r>
            <a:r>
              <a:rPr lang="cs-CZ" dirty="0"/>
              <a:t>n</a:t>
            </a:r>
            <a:r>
              <a:rPr lang="cs-CZ" dirty="0" smtClean="0"/>
              <a:t>a pletenci horní končetiny pohybují kostí pažní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valy na kosti pažní pohybují předloktím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955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horní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8720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rameno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val deltový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bjemný sval vyplňující celou povrchovou oblast ramene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de od klíční kosti, nadpažku a hřebene lopatky na drsnatinu pažní kosti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ajišťuje předpažení, upažení a zapažení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4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262855"/>
            <a:ext cx="2276475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124744"/>
            <a:ext cx="1905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9743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horní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1845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paže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laňová strana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vojhlavý sval pažní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bjemný sval vyplňující přední oblast paže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de přes dva klouby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edna hlava začíná na ramenním kloubu a druhá na lopatce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pínají se na drsnatinu vřetenní kosti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Ohýbač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předloktí k paži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5</a:t>
            </a:fld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84784"/>
            <a:ext cx="1895475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6232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horní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aže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h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řbetní strana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rojhlavý sval pažní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bjemný sval vyplňující zadní oblast paže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edna jeho hlava začíná na lopatce, dvě na kosti pažní, úpon je na loketním výběžku kosti loketní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atahovač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paže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6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051" y="1628800"/>
            <a:ext cx="272415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2467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horní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1845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loket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dlaňová strana</a:t>
            </a:r>
          </a:p>
          <a:p>
            <a:pPr marL="0" indent="0">
              <a:buNone/>
            </a:pPr>
            <a:r>
              <a:rPr lang="cs-CZ" b="1" dirty="0" err="1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ronující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oblý sval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začíná pažní a loketní hlavou, probíhá zevně přes loketní kloub a upíná se asi v polovině loketní kosti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hýbač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7</a:t>
            </a:fld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093021"/>
            <a:ext cx="1638300" cy="2724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62894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9082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horní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loket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h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řbetní strana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val loketní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ačíná na kosti pažní a úpon má na kosti loketní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natahovač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004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horní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předloktí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laňová strana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kupina ohýbačů zápěstí, prstů a palce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56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horní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předloktí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h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řbetní strana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kupina natahovačů zápěstí, prstů a palce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847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/>
              <a:t>http://www.google.cz/search?hl=cs&amp;gs_rn=1&amp;gs_ri=hp&amp;cp=12&amp;gs_id=1a&amp;xhr=t&amp;q=sval+deltov%C3%BD&amp;bav=on.2,or.r_gc.r_pw.r_qf.&amp;</a:t>
            </a:r>
            <a:r>
              <a:rPr lang="cs-CZ" sz="900" dirty="0" smtClean="0"/>
              <a:t>bvm=bv.41018144,d.d2k&amp;biw=1249&amp;bih=595&amp;wrapid=tljp1358343867428022&amp;um=1&amp;ie=UTF-8&amp;tbm=isch&amp;source=og&amp;sa=N&amp;tab=wi&amp;ei=gbD2UNiuOsaQhQf0voH4BA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http://www.google.cz/search?hl=cs&amp;gs_rn=1&amp;gs_ri=hp&amp;cp=12&amp;gs_id=1a&amp;xhr=t&amp;q=sval+deltov%C3%BD&amp;bav=on.2,or.r_gc.r_pw.r_qf.&amp;</a:t>
            </a:r>
            <a:r>
              <a:rPr lang="cs-CZ" sz="900" dirty="0" smtClean="0"/>
              <a:t>bvm=bv.41018144,d.d2k&amp;biw=1249&amp;bih=595&amp;wrapid=tljp1358343867428022&amp;um=1&amp;ie=UTF-8&amp;tbm=isch&amp;source=og&amp;sa=N&amp;tab=wi&amp;ei=gbD2UNiuOsaQhQf0voH4BA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http://www.google.cz/search?hl=cs&amp;gs_rn=1&amp;gs_ri=serp&amp;pq=sval+deltov%C3%BD&amp;cp=20&amp;gs_id=26&amp;xhr=t&amp;q=dvojhlav%C3%BD+sval+pa%C5%BEn%C3%AD&amp;bav=on.2,or.r_gc.r_pw.r_qf.&amp;</a:t>
            </a:r>
            <a:r>
              <a:rPr lang="cs-CZ" sz="900" dirty="0" smtClean="0"/>
              <a:t>biw=1249&amp;bih=595&amp;wrapid=tljp1358344278733238&amp;um=1&amp;ie=UTF-8&amp;tbm=isch&amp;source=og&amp;sa=N&amp;tab=wi&amp;ei=JbL2UNivBonOhAezn4H4DA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http://www.google.cz/search?hl=cs&amp;gs_rn=1&amp;gs_ri=serp&amp;pq=dvojhlav%C3%BD+sval+pa%C5%BEn%C3%AD&amp;cp=4&amp;gs_id=o&amp;xhr=t&amp;q=trojhlav%C3%BD+sval+pa%C5%BEn%C3%AD&amp;bav=on.2,or.r_gc.r_pw.r_qf.&amp;</a:t>
            </a:r>
            <a:r>
              <a:rPr lang="cs-CZ" sz="900" dirty="0" smtClean="0"/>
              <a:t>biw=1249&amp;bih=595&amp;wrapid=tljp1358344713617214&amp;um=1&amp;ie=UTF-8&amp;tbm=isch&amp;source=og&amp;sa=N&amp;tab=wi&amp;ei=07P2UJmtDcKKhQfWtoGIBg</a:t>
            </a:r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http://www.google.cz/search?hl=cs&amp;q=musculus+pronatus+teres&amp;bav=on.2,or.r_gc.r_pw.r_qf.&amp;</a:t>
            </a:r>
            <a:r>
              <a:rPr lang="cs-CZ" sz="900" dirty="0" smtClean="0">
                <a:hlinkClick r:id="rId2"/>
              </a:rPr>
              <a:t>biw=1249&amp;bih=595&amp;wrapid=tlif135834539467910&amp;um=1&amp;ie=UTF-8&amp;tbm=isch&amp;source=og&amp;sa=N&amp;tab=wi&amp;ei=jLb2UMb9D9GzhAefiIGgAg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http://www.google.cz/search?hl=cs&amp;q=musculus+pronatus+teres&amp;bav=on.2,or.r_gc.r_pw.r_qf.&amp;biw=1249&amp;bih=595&amp;wrapid=tlif135834539467910&amp;um=1&amp;ie=UTF-8&amp;tbm=isch&amp;source=og&amp;sa=N&amp;tab=wi&amp;ei=jLb2UMb9D9GzhAefiIGgAg</a:t>
            </a:r>
            <a:endParaRPr lang="cs-CZ" sz="9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326544"/>
            <a:ext cx="15459075" cy="1957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50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707</TotalTime>
  <Words>293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Svaly horní končetiny</vt:lpstr>
      <vt:lpstr>Svaly horní končetiny</vt:lpstr>
      <vt:lpstr>Svaly horní končetiny</vt:lpstr>
      <vt:lpstr>Svaly horní končetiny</vt:lpstr>
      <vt:lpstr>Svaly horní končetiny</vt:lpstr>
      <vt:lpstr>Svaly horní končetiny</vt:lpstr>
      <vt:lpstr>Svaly horní končetiny</vt:lpstr>
      <vt:lpstr>Svaly horní končetiny</vt:lpstr>
      <vt:lpstr>Svaly horní končetiny</vt:lpstr>
      <vt:lpstr>Svaly horní končetiny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84</cp:revision>
  <dcterms:created xsi:type="dcterms:W3CDTF">2012-10-09T15:11:06Z</dcterms:created>
  <dcterms:modified xsi:type="dcterms:W3CDTF">2013-01-16T14:24:53Z</dcterms:modified>
</cp:coreProperties>
</file>