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5" r:id="rId3"/>
    <p:sldId id="267" r:id="rId4"/>
    <p:sldId id="262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us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Vzory a pravopis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rodu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ženského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Moravcová Jana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Prohlédni si následující obrázky, napiš jejich názvy a urči u nich vzory.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30" name="Obrázek 0" descr="EscherichiaColi_NIA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14290"/>
            <a:ext cx="2905125" cy="2447925"/>
          </a:xfrm>
          <a:prstGeom prst="rect">
            <a:avLst/>
          </a:prstGeom>
          <a:noFill/>
        </p:spPr>
      </p:pic>
      <p:pic>
        <p:nvPicPr>
          <p:cNvPr id="1029" name="Obrázek 1" descr="Oasis_in_Liby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785926"/>
            <a:ext cx="2790825" cy="2095500"/>
          </a:xfrm>
          <a:prstGeom prst="rect">
            <a:avLst/>
          </a:prstGeom>
          <a:noFill/>
        </p:spPr>
      </p:pic>
      <p:pic>
        <p:nvPicPr>
          <p:cNvPr id="1028" name="Obrázek 2" descr="hus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3571876"/>
            <a:ext cx="3276600" cy="2466975"/>
          </a:xfrm>
          <a:prstGeom prst="rect">
            <a:avLst/>
          </a:prstGeom>
          <a:noFill/>
        </p:spPr>
      </p:pic>
      <p:pic>
        <p:nvPicPr>
          <p:cNvPr id="1027" name="Obrázek 3" descr="Canes_with_greyhound_heads,_Pari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214818"/>
            <a:ext cx="2657475" cy="1990725"/>
          </a:xfrm>
          <a:prstGeom prst="rect">
            <a:avLst/>
          </a:prstGeom>
          <a:noFill/>
        </p:spPr>
      </p:pic>
      <p:pic>
        <p:nvPicPr>
          <p:cNvPr id="1026" name="Obrázek 4" descr="Pediculus_humanus_capitis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3504" y="428604"/>
            <a:ext cx="3171825" cy="1685925"/>
          </a:xfrm>
          <a:prstGeom prst="rect">
            <a:avLst/>
          </a:prstGeom>
          <a:noFill/>
        </p:spPr>
      </p:pic>
      <p:pic>
        <p:nvPicPr>
          <p:cNvPr id="1025" name="Obrázek 5" descr="Onion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57950" y="2143116"/>
            <a:ext cx="2362200" cy="1571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Narrow" pitchFamily="34" charset="0"/>
              </a:rPr>
              <a:t>Vylušti přesmyčky, urči ke kterému vzoru patří. 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pachalu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stastro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………………….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myls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bapřil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rbay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byilan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tavě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mocne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………………..</a:t>
            </a: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příezň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…</a:t>
            </a:r>
            <a:r>
              <a:rPr lang="cs-CZ" dirty="0" smtClean="0"/>
              <a:t>……………..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Doplň a napiš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</a:t>
            </a:r>
            <a:r>
              <a:rPr lang="cs-CZ" dirty="0" smtClean="0">
                <a:latin typeface="Arial Narrow" pitchFamily="34" charset="0"/>
              </a:rPr>
              <a:t>V dál.. se ozývalo houkání sov... Nese tašky s houbami.. a </a:t>
            </a:r>
            <a:r>
              <a:rPr lang="cs-CZ" dirty="0" err="1" smtClean="0">
                <a:latin typeface="Arial Narrow" pitchFamily="34" charset="0"/>
              </a:rPr>
              <a:t>bylinam</a:t>
            </a:r>
            <a:r>
              <a:rPr lang="cs-CZ" dirty="0" smtClean="0">
                <a:latin typeface="Arial Narrow" pitchFamily="34" charset="0"/>
              </a:rPr>
              <a:t>.. Přišel v nové košil.. V ZOO byly antilop.. </a:t>
            </a:r>
            <a:r>
              <a:rPr lang="cs-CZ" dirty="0" smtClean="0">
                <a:latin typeface="Arial Narrow" pitchFamily="34" charset="0"/>
              </a:rPr>
              <a:t>a</a:t>
            </a:r>
            <a:r>
              <a:rPr lang="cs-CZ" dirty="0" smtClean="0">
                <a:latin typeface="Arial Narrow" pitchFamily="34" charset="0"/>
              </a:rPr>
              <a:t> žiraf.. Větvičky jív.. byly obaleny  </a:t>
            </a:r>
            <a:r>
              <a:rPr lang="cs-CZ" dirty="0" err="1" smtClean="0">
                <a:latin typeface="Arial Narrow" pitchFamily="34" charset="0"/>
              </a:rPr>
              <a:t>včelam</a:t>
            </a:r>
            <a:r>
              <a:rPr lang="cs-CZ" dirty="0" smtClean="0">
                <a:latin typeface="Arial Narrow" pitchFamily="34" charset="0"/>
              </a:rPr>
              <a:t>..  Hus.. mají noh.. </a:t>
            </a:r>
            <a:r>
              <a:rPr lang="cs-CZ" dirty="0" smtClean="0">
                <a:latin typeface="Arial Narrow" pitchFamily="34" charset="0"/>
              </a:rPr>
              <a:t>s </a:t>
            </a:r>
            <a:r>
              <a:rPr lang="cs-CZ" dirty="0" smtClean="0">
                <a:latin typeface="Arial Narrow" pitchFamily="34" charset="0"/>
              </a:rPr>
              <a:t> plovacím.. </a:t>
            </a:r>
            <a:r>
              <a:rPr lang="cs-CZ" dirty="0" err="1" smtClean="0">
                <a:latin typeface="Arial Narrow" pitchFamily="34" charset="0"/>
              </a:rPr>
              <a:t>b</a:t>
            </a:r>
            <a:r>
              <a:rPr lang="cs-CZ" dirty="0" err="1" smtClean="0">
                <a:latin typeface="Arial Narrow" pitchFamily="34" charset="0"/>
              </a:rPr>
              <a:t>lánam</a:t>
            </a:r>
            <a:r>
              <a:rPr lang="cs-CZ" dirty="0" smtClean="0">
                <a:latin typeface="Arial Narrow" pitchFamily="34" charset="0"/>
              </a:rPr>
              <a:t>.. Do stodol.. sváželi plné vozy slám.. V </a:t>
            </a:r>
            <a:r>
              <a:rPr lang="cs-CZ" dirty="0" err="1" smtClean="0">
                <a:latin typeface="Arial Narrow" pitchFamily="34" charset="0"/>
              </a:rPr>
              <a:t>mrkv</a:t>
            </a:r>
            <a:r>
              <a:rPr lang="cs-CZ" dirty="0" smtClean="0">
                <a:latin typeface="Arial Narrow" pitchFamily="34" charset="0"/>
              </a:rPr>
              <a:t>.. jsou důležité vitamíny.</a:t>
            </a: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/>
              <a:t>http://cs.wikipedia.org/wiki/Bakterie</a:t>
            </a:r>
            <a:endParaRPr lang="cs-CZ" b="1" i="1" dirty="0" smtClean="0"/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Oáza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cs.wikipedia.org/wiki/Husa</a:t>
            </a:r>
            <a:endParaRPr lang="cs-CZ" dirty="0" smtClean="0"/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Hůl</a:t>
            </a:r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Vši</a:t>
            </a:r>
          </a:p>
          <a:p>
            <a:pPr>
              <a:buNone/>
            </a:pP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wiki</a:t>
            </a:r>
            <a:r>
              <a:rPr lang="cs-CZ" i="1" dirty="0" smtClean="0"/>
              <a:t>/</a:t>
            </a:r>
            <a:r>
              <a:rPr lang="cs-CZ" b="1" i="1" dirty="0" smtClean="0"/>
              <a:t>Cibule</a:t>
            </a:r>
            <a:r>
              <a:rPr lang="cs-CZ" i="1" dirty="0" smtClean="0"/>
              <a:t>_kuchyňská</a:t>
            </a:r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852</TotalTime>
  <Words>181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Snímek 2</vt:lpstr>
      <vt:lpstr>Snímek 3</vt:lpstr>
      <vt:lpstr>Vylušti přesmyčky, urči ke kterému vzoru patří. </vt:lpstr>
      <vt:lpstr>  Doplň a napiš do sešitu</vt:lpstr>
      <vt:lpstr>Přehled zdrojů a odkazů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30</cp:revision>
  <dcterms:created xsi:type="dcterms:W3CDTF">2010-07-04T09:26:34Z</dcterms:created>
  <dcterms:modified xsi:type="dcterms:W3CDTF">2013-01-16T16:23:04Z</dcterms:modified>
</cp:coreProperties>
</file>