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2" r:id="rId4"/>
    <p:sldId id="256" r:id="rId5"/>
    <p:sldId id="261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VY_22_INOVACE_23_What time is it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What time is it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FD91C4-2F8A-48F3-88FD-2DE826BD6196}" type="presOf" srcId="{C73C7642-F245-4585-8F88-243F9FAEF6CA}" destId="{AA41A67C-3D3F-4AE9-9E0F-5D7F7BB2E741}" srcOrd="1" destOrd="0" presId="urn:microsoft.com/office/officeart/2005/8/layout/target3"/>
    <dgm:cxn modelId="{371CEE4B-4102-4B0C-81CA-4CE358A01038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D6B4FA-4979-4E8F-B81B-74F078254D53}" type="presOf" srcId="{DAEA276B-ECF9-46F6-A7D3-4693B2D32BC4}" destId="{CDED6FE3-AD8F-4ACC-B6B8-710EDDD97598}" srcOrd="0" destOrd="0" presId="urn:microsoft.com/office/officeart/2005/8/layout/target3"/>
    <dgm:cxn modelId="{B902F983-1DC6-4D3A-AD87-844CB7784791}" type="presOf" srcId="{FBBFC3EA-9D9D-4F3A-BEA6-9C2C0E46BF20}" destId="{832BF48F-0145-4429-9E02-8FCA946CCE9E}" srcOrd="1" destOrd="0" presId="urn:microsoft.com/office/officeart/2005/8/layout/target3"/>
    <dgm:cxn modelId="{6C478C8C-4681-481B-93C4-A2B20A9C87CC}" type="presOf" srcId="{EBC41103-E2E5-4D48-9B4B-425520D3D098}" destId="{F969C235-9271-4D34-B740-D627A121CAD0}" srcOrd="1" destOrd="0" presId="urn:microsoft.com/office/officeart/2005/8/layout/target3"/>
    <dgm:cxn modelId="{8B7B8984-944C-4DE0-BED5-610FED490B19}" type="presOf" srcId="{019433A1-1324-4DE1-9E6F-32B851095F74}" destId="{E7297F21-D4FD-4A41-AE58-814D01A6B5E7}" srcOrd="1" destOrd="0" presId="urn:microsoft.com/office/officeart/2005/8/layout/target3"/>
    <dgm:cxn modelId="{086B25F1-2813-4A35-93B7-1C4A3AD3FFAD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B45061-479D-4B7E-8519-64CE83259031}" type="presOf" srcId="{445C7998-7549-48B0-BD68-D4F0167F02E5}" destId="{4D19AB04-24FA-40C2-B203-52AE3D15E171}" srcOrd="1" destOrd="0" presId="urn:microsoft.com/office/officeart/2005/8/layout/target3"/>
    <dgm:cxn modelId="{740B4611-25B1-452F-992C-6AD96BA251D1}" type="presOf" srcId="{EBC41103-E2E5-4D48-9B4B-425520D3D098}" destId="{50C2F88D-8688-44C2-A854-691F34009D3B}" srcOrd="0" destOrd="0" presId="urn:microsoft.com/office/officeart/2005/8/layout/target3"/>
    <dgm:cxn modelId="{26102CB5-ADF9-4CEB-9242-D5EC8A875178}" type="presOf" srcId="{DAEA276B-ECF9-46F6-A7D3-4693B2D32BC4}" destId="{F69A1436-182C-465B-AD7F-FE48E0C090C1}" srcOrd="1" destOrd="0" presId="urn:microsoft.com/office/officeart/2005/8/layout/target3"/>
    <dgm:cxn modelId="{912045D4-4900-4AA4-9506-60595D37F3F2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4BB5BB9F-8266-4A43-91E1-7344F6D7E335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062AB1A-58C8-49AC-8DD1-ECDE39C6EB75}" type="presOf" srcId="{019433A1-1324-4DE1-9E6F-32B851095F74}" destId="{A3817367-F2BC-482F-8832-FA00B51DCCF3}" srcOrd="0" destOrd="0" presId="urn:microsoft.com/office/officeart/2005/8/layout/target3"/>
    <dgm:cxn modelId="{5A8271BD-75F9-4BAF-8D0C-E657C83DB4FF}" type="presParOf" srcId="{71045F8C-00FA-488E-A7BD-E2E6753D979D}" destId="{3577EC6B-C980-4F34-8C69-4365E7B8FC8C}" srcOrd="0" destOrd="0" presId="urn:microsoft.com/office/officeart/2005/8/layout/target3"/>
    <dgm:cxn modelId="{F16E531E-63AD-4233-A136-551E6E543AFC}" type="presParOf" srcId="{71045F8C-00FA-488E-A7BD-E2E6753D979D}" destId="{6940EB87-DC1D-4BC3-9408-9AC2E1FFC039}" srcOrd="1" destOrd="0" presId="urn:microsoft.com/office/officeart/2005/8/layout/target3"/>
    <dgm:cxn modelId="{AFE27763-5DFB-4C19-AA53-421AD0E02CBE}" type="presParOf" srcId="{71045F8C-00FA-488E-A7BD-E2E6753D979D}" destId="{BC35EE03-4121-4EF9-923D-7CB6D30D358D}" srcOrd="2" destOrd="0" presId="urn:microsoft.com/office/officeart/2005/8/layout/target3"/>
    <dgm:cxn modelId="{078CA6C7-EE58-4405-B075-7467639D364C}" type="presParOf" srcId="{71045F8C-00FA-488E-A7BD-E2E6753D979D}" destId="{C95EEA27-3CBF-4645-A92D-9D8AF5C1CBFC}" srcOrd="3" destOrd="0" presId="urn:microsoft.com/office/officeart/2005/8/layout/target3"/>
    <dgm:cxn modelId="{9339C74F-9F0B-4070-BE00-D47E7DD8F226}" type="presParOf" srcId="{71045F8C-00FA-488E-A7BD-E2E6753D979D}" destId="{851BB866-B6AE-4566-893F-4C635BA974FC}" srcOrd="4" destOrd="0" presId="urn:microsoft.com/office/officeart/2005/8/layout/target3"/>
    <dgm:cxn modelId="{EF407163-36B4-445A-8433-0D9EB0E01C72}" type="presParOf" srcId="{71045F8C-00FA-488E-A7BD-E2E6753D979D}" destId="{643EA938-EDE0-4533-ACCC-D2BD6F3A527C}" srcOrd="5" destOrd="0" presId="urn:microsoft.com/office/officeart/2005/8/layout/target3"/>
    <dgm:cxn modelId="{4F2330A7-9EED-40E5-A82D-B7F198177015}" type="presParOf" srcId="{71045F8C-00FA-488E-A7BD-E2E6753D979D}" destId="{92F31B18-D66D-4CC7-89B9-378928DE877D}" srcOrd="6" destOrd="0" presId="urn:microsoft.com/office/officeart/2005/8/layout/target3"/>
    <dgm:cxn modelId="{6533CBDC-16FD-40AA-B1B4-2CDAB8C5A839}" type="presParOf" srcId="{71045F8C-00FA-488E-A7BD-E2E6753D979D}" destId="{902074E1-B931-4618-97F1-FADBE82E9C3C}" srcOrd="7" destOrd="0" presId="urn:microsoft.com/office/officeart/2005/8/layout/target3"/>
    <dgm:cxn modelId="{DD04BE7F-34F7-4A8C-AF86-DD1CA9077707}" type="presParOf" srcId="{71045F8C-00FA-488E-A7BD-E2E6753D979D}" destId="{A3817367-F2BC-482F-8832-FA00B51DCCF3}" srcOrd="8" destOrd="0" presId="urn:microsoft.com/office/officeart/2005/8/layout/target3"/>
    <dgm:cxn modelId="{552FCCA9-37E2-4411-9B52-1AB43462FEB8}" type="presParOf" srcId="{71045F8C-00FA-488E-A7BD-E2E6753D979D}" destId="{626ABFF6-56C8-4386-B662-68EC364EED9D}" srcOrd="9" destOrd="0" presId="urn:microsoft.com/office/officeart/2005/8/layout/target3"/>
    <dgm:cxn modelId="{39D36551-6695-4356-ABF0-90AAE7D86DE1}" type="presParOf" srcId="{71045F8C-00FA-488E-A7BD-E2E6753D979D}" destId="{6DB11F1C-D028-4800-9625-6611CA9DE6D4}" srcOrd="10" destOrd="0" presId="urn:microsoft.com/office/officeart/2005/8/layout/target3"/>
    <dgm:cxn modelId="{95D39E88-98FB-48FB-A992-2459ADEBB755}" type="presParOf" srcId="{71045F8C-00FA-488E-A7BD-E2E6753D979D}" destId="{CDED6FE3-AD8F-4ACC-B6B8-710EDDD97598}" srcOrd="11" destOrd="0" presId="urn:microsoft.com/office/officeart/2005/8/layout/target3"/>
    <dgm:cxn modelId="{15897BFA-845A-4DBD-A6AC-4FA7C2590CD2}" type="presParOf" srcId="{71045F8C-00FA-488E-A7BD-E2E6753D979D}" destId="{397AC6D7-84A6-4150-958F-83C92D9ACF38}" srcOrd="12" destOrd="0" presId="urn:microsoft.com/office/officeart/2005/8/layout/target3"/>
    <dgm:cxn modelId="{301C9A45-6B1F-45B2-9A42-6C5ABD7790B8}" type="presParOf" srcId="{71045F8C-00FA-488E-A7BD-E2E6753D979D}" destId="{D7419528-33A6-416D-9E64-B3F7915C5149}" srcOrd="13" destOrd="0" presId="urn:microsoft.com/office/officeart/2005/8/layout/target3"/>
    <dgm:cxn modelId="{108FC9F5-38EC-444B-A685-E53BBF5B13E2}" type="presParOf" srcId="{71045F8C-00FA-488E-A7BD-E2E6753D979D}" destId="{97289DF2-90F4-4EC2-A9FC-633B00BAB610}" srcOrd="14" destOrd="0" presId="urn:microsoft.com/office/officeart/2005/8/layout/target3"/>
    <dgm:cxn modelId="{735C3DAE-830C-46D6-ADB4-52E9AF641670}" type="presParOf" srcId="{71045F8C-00FA-488E-A7BD-E2E6753D979D}" destId="{234EBA9D-95B4-4C20-A84E-6F65F1085DC6}" srcOrd="15" destOrd="0" presId="urn:microsoft.com/office/officeart/2005/8/layout/target3"/>
    <dgm:cxn modelId="{DF4D8E20-D32B-4BE2-8B93-536C38DF63FB}" type="presParOf" srcId="{71045F8C-00FA-488E-A7BD-E2E6753D979D}" destId="{12255512-213F-41DF-90A6-8B4CD74A2B52}" srcOrd="16" destOrd="0" presId="urn:microsoft.com/office/officeart/2005/8/layout/target3"/>
    <dgm:cxn modelId="{F9D26344-195D-43D3-A17C-E88A640AEFEA}" type="presParOf" srcId="{71045F8C-00FA-488E-A7BD-E2E6753D979D}" destId="{50C2F88D-8688-44C2-A854-691F34009D3B}" srcOrd="17" destOrd="0" presId="urn:microsoft.com/office/officeart/2005/8/layout/target3"/>
    <dgm:cxn modelId="{64FD7284-F86D-4DE1-8C5D-33B18A048F96}" type="presParOf" srcId="{71045F8C-00FA-488E-A7BD-E2E6753D979D}" destId="{4D19AB04-24FA-40C2-B203-52AE3D15E171}" srcOrd="18" destOrd="0" presId="urn:microsoft.com/office/officeart/2005/8/layout/target3"/>
    <dgm:cxn modelId="{09BFA167-298A-4C4A-AA96-56E0E67F5216}" type="presParOf" srcId="{71045F8C-00FA-488E-A7BD-E2E6753D979D}" destId="{832BF48F-0145-4429-9E02-8FCA946CCE9E}" srcOrd="19" destOrd="0" presId="urn:microsoft.com/office/officeart/2005/8/layout/target3"/>
    <dgm:cxn modelId="{AAC8D857-2F4F-4A3D-B9D2-7D6EDF51C92F}" type="presParOf" srcId="{71045F8C-00FA-488E-A7BD-E2E6753D979D}" destId="{E7297F21-D4FD-4A41-AE58-814D01A6B5E7}" srcOrd="20" destOrd="0" presId="urn:microsoft.com/office/officeart/2005/8/layout/target3"/>
    <dgm:cxn modelId="{7506B39B-9BD4-430C-84AB-0F9C6A7D175F}" type="presParOf" srcId="{71045F8C-00FA-488E-A7BD-E2E6753D979D}" destId="{F69A1436-182C-465B-AD7F-FE48E0C090C1}" srcOrd="21" destOrd="0" presId="urn:microsoft.com/office/officeart/2005/8/layout/target3"/>
    <dgm:cxn modelId="{623BF1FA-E5BC-4CBC-BE4D-0BCECF5E0050}" type="presParOf" srcId="{71045F8C-00FA-488E-A7BD-E2E6753D979D}" destId="{AA41A67C-3D3F-4AE9-9E0F-5D7F7BB2E741}" srcOrd="22" destOrd="0" presId="urn:microsoft.com/office/officeart/2005/8/layout/target3"/>
    <dgm:cxn modelId="{6BA9E191-DFF8-486B-9E3F-44FE12DC9CD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8F2B59-B7B6-4F1C-A07B-BE0C5B553817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</dgm:pt>
    <dgm:pt modelId="{B4740766-A780-475C-8F6C-E2E0B3812815}">
      <dgm:prSet phldrT="[Text]"/>
      <dgm:spPr/>
      <dgm:t>
        <a:bodyPr/>
        <a:lstStyle/>
        <a:p>
          <a:endParaRPr lang="cs-CZ"/>
        </a:p>
      </dgm:t>
    </dgm:pt>
    <dgm:pt modelId="{65E45ECE-B291-4A21-81B3-8F6264EC6A7E}" type="parTrans" cxnId="{788A849C-BEB8-40EF-9834-BDD0F489F8A9}">
      <dgm:prSet/>
      <dgm:spPr/>
      <dgm:t>
        <a:bodyPr/>
        <a:lstStyle/>
        <a:p>
          <a:endParaRPr lang="cs-CZ"/>
        </a:p>
      </dgm:t>
    </dgm:pt>
    <dgm:pt modelId="{297CF834-8F9F-452D-8A73-1D15D1204A0E}" type="sibTrans" cxnId="{788A849C-BEB8-40EF-9834-BDD0F489F8A9}">
      <dgm:prSet/>
      <dgm:spPr/>
      <dgm:t>
        <a:bodyPr/>
        <a:lstStyle/>
        <a:p>
          <a:endParaRPr lang="cs-CZ"/>
        </a:p>
      </dgm:t>
    </dgm:pt>
    <dgm:pt modelId="{1682BDA2-3785-4432-8F6D-7367FB5CDC8A}">
      <dgm:prSet phldrT="[Text]"/>
      <dgm:spPr/>
      <dgm:t>
        <a:bodyPr/>
        <a:lstStyle/>
        <a:p>
          <a:endParaRPr lang="cs-CZ"/>
        </a:p>
      </dgm:t>
    </dgm:pt>
    <dgm:pt modelId="{56C5388E-7F06-4548-98C7-803B144F8707}" type="parTrans" cxnId="{58E5184C-2751-4456-AA0F-EA337CA12C09}">
      <dgm:prSet/>
      <dgm:spPr/>
      <dgm:t>
        <a:bodyPr/>
        <a:lstStyle/>
        <a:p>
          <a:endParaRPr lang="cs-CZ"/>
        </a:p>
      </dgm:t>
    </dgm:pt>
    <dgm:pt modelId="{3D56B093-0262-4E5C-97A9-DBD0FE3DEC79}" type="sibTrans" cxnId="{58E5184C-2751-4456-AA0F-EA337CA12C09}">
      <dgm:prSet/>
      <dgm:spPr/>
      <dgm:t>
        <a:bodyPr/>
        <a:lstStyle/>
        <a:p>
          <a:endParaRPr lang="cs-CZ"/>
        </a:p>
      </dgm:t>
    </dgm:pt>
    <dgm:pt modelId="{1305FA49-7F94-4EDB-81D1-B96327BA3CA1}">
      <dgm:prSet phldrT="[Text]"/>
      <dgm:spPr/>
      <dgm:t>
        <a:bodyPr/>
        <a:lstStyle/>
        <a:p>
          <a:endParaRPr lang="cs-CZ"/>
        </a:p>
      </dgm:t>
    </dgm:pt>
    <dgm:pt modelId="{0F5AA31B-ECCE-4743-94D0-C7763C7B28F1}" type="parTrans" cxnId="{C515D246-1EBD-4ACB-9946-322C0D0BBA73}">
      <dgm:prSet/>
      <dgm:spPr/>
      <dgm:t>
        <a:bodyPr/>
        <a:lstStyle/>
        <a:p>
          <a:endParaRPr lang="cs-CZ"/>
        </a:p>
      </dgm:t>
    </dgm:pt>
    <dgm:pt modelId="{61B8D429-603C-498B-AFAD-931B611ECDDF}" type="sibTrans" cxnId="{C515D246-1EBD-4ACB-9946-322C0D0BBA73}">
      <dgm:prSet/>
      <dgm:spPr/>
      <dgm:t>
        <a:bodyPr/>
        <a:lstStyle/>
        <a:p>
          <a:endParaRPr lang="cs-CZ"/>
        </a:p>
      </dgm:t>
    </dgm:pt>
    <dgm:pt modelId="{EE9CABAD-A15F-469F-BA94-77C1CEC5308C}">
      <dgm:prSet/>
      <dgm:spPr/>
      <dgm:t>
        <a:bodyPr/>
        <a:lstStyle/>
        <a:p>
          <a:endParaRPr lang="cs-CZ"/>
        </a:p>
      </dgm:t>
    </dgm:pt>
    <dgm:pt modelId="{48347690-4441-471E-A5CA-0BDC3D0BE639}" type="parTrans" cxnId="{5254579B-5D3D-4C8D-AFBD-C14DC5350DC2}">
      <dgm:prSet/>
      <dgm:spPr/>
      <dgm:t>
        <a:bodyPr/>
        <a:lstStyle/>
        <a:p>
          <a:endParaRPr lang="cs-CZ"/>
        </a:p>
      </dgm:t>
    </dgm:pt>
    <dgm:pt modelId="{65113309-BEF1-4E85-8B86-4CAA9F7FF8F6}" type="sibTrans" cxnId="{5254579B-5D3D-4C8D-AFBD-C14DC5350DC2}">
      <dgm:prSet/>
      <dgm:spPr/>
      <dgm:t>
        <a:bodyPr/>
        <a:lstStyle/>
        <a:p>
          <a:endParaRPr lang="cs-CZ"/>
        </a:p>
      </dgm:t>
    </dgm:pt>
    <dgm:pt modelId="{444B672D-81EA-41DC-8FFB-ABB49E648A7D}">
      <dgm:prSet/>
      <dgm:spPr/>
      <dgm:t>
        <a:bodyPr/>
        <a:lstStyle/>
        <a:p>
          <a:endParaRPr lang="cs-CZ"/>
        </a:p>
      </dgm:t>
    </dgm:pt>
    <dgm:pt modelId="{D22109F7-E4AB-4218-AA42-E89E639B237E}" type="parTrans" cxnId="{146D55C1-1E3D-4505-ACF1-A693CCBAF2DC}">
      <dgm:prSet/>
      <dgm:spPr/>
      <dgm:t>
        <a:bodyPr/>
        <a:lstStyle/>
        <a:p>
          <a:endParaRPr lang="cs-CZ"/>
        </a:p>
      </dgm:t>
    </dgm:pt>
    <dgm:pt modelId="{9049BD16-154B-4324-8997-76C36B32E504}" type="sibTrans" cxnId="{146D55C1-1E3D-4505-ACF1-A693CCBAF2DC}">
      <dgm:prSet/>
      <dgm:spPr/>
      <dgm:t>
        <a:bodyPr/>
        <a:lstStyle/>
        <a:p>
          <a:endParaRPr lang="cs-CZ"/>
        </a:p>
      </dgm:t>
    </dgm:pt>
    <dgm:pt modelId="{F336A10E-5514-476A-A88D-28D9B425739C}">
      <dgm:prSet/>
      <dgm:spPr/>
      <dgm:t>
        <a:bodyPr/>
        <a:lstStyle/>
        <a:p>
          <a:endParaRPr lang="cs-CZ"/>
        </a:p>
      </dgm:t>
    </dgm:pt>
    <dgm:pt modelId="{C640895F-B84D-4B06-80A9-108944350D97}" type="parTrans" cxnId="{3AEBEEA3-1464-4A36-98EE-85C93810B9B4}">
      <dgm:prSet/>
      <dgm:spPr/>
      <dgm:t>
        <a:bodyPr/>
        <a:lstStyle/>
        <a:p>
          <a:endParaRPr lang="cs-CZ"/>
        </a:p>
      </dgm:t>
    </dgm:pt>
    <dgm:pt modelId="{EDE43452-06AC-4FDF-9B51-511B286568BA}" type="sibTrans" cxnId="{3AEBEEA3-1464-4A36-98EE-85C93810B9B4}">
      <dgm:prSet/>
      <dgm:spPr/>
      <dgm:t>
        <a:bodyPr/>
        <a:lstStyle/>
        <a:p>
          <a:endParaRPr lang="cs-CZ"/>
        </a:p>
      </dgm:t>
    </dgm:pt>
    <dgm:pt modelId="{7D389D48-B440-4BF1-BF13-1CE4C063A64A}">
      <dgm:prSet/>
      <dgm:spPr/>
      <dgm:t>
        <a:bodyPr/>
        <a:lstStyle/>
        <a:p>
          <a:endParaRPr lang="cs-CZ"/>
        </a:p>
      </dgm:t>
    </dgm:pt>
    <dgm:pt modelId="{994A2150-3F10-44E0-B76B-3847819A29C5}" type="parTrans" cxnId="{B7362AEF-392F-462E-B3D3-042AB9FE8C0E}">
      <dgm:prSet/>
      <dgm:spPr/>
      <dgm:t>
        <a:bodyPr/>
        <a:lstStyle/>
        <a:p>
          <a:endParaRPr lang="cs-CZ"/>
        </a:p>
      </dgm:t>
    </dgm:pt>
    <dgm:pt modelId="{77087A1F-5426-4BF5-9A4E-27ACA9657910}" type="sibTrans" cxnId="{B7362AEF-392F-462E-B3D3-042AB9FE8C0E}">
      <dgm:prSet/>
      <dgm:spPr/>
      <dgm:t>
        <a:bodyPr/>
        <a:lstStyle/>
        <a:p>
          <a:endParaRPr lang="cs-CZ"/>
        </a:p>
      </dgm:t>
    </dgm:pt>
    <dgm:pt modelId="{6650B23D-0700-41A4-8CE9-6A7FA2A267D9}">
      <dgm:prSet/>
      <dgm:spPr/>
      <dgm:t>
        <a:bodyPr/>
        <a:lstStyle/>
        <a:p>
          <a:endParaRPr lang="cs-CZ"/>
        </a:p>
      </dgm:t>
    </dgm:pt>
    <dgm:pt modelId="{74FC8B5C-2C40-4E26-94B6-1E0EBBF6DB2A}" type="parTrans" cxnId="{CB266563-42DB-46AC-AE5B-C7435F1E26E2}">
      <dgm:prSet/>
      <dgm:spPr/>
      <dgm:t>
        <a:bodyPr/>
        <a:lstStyle/>
        <a:p>
          <a:endParaRPr lang="cs-CZ"/>
        </a:p>
      </dgm:t>
    </dgm:pt>
    <dgm:pt modelId="{5E3EDBD5-7CD1-4221-A2DA-33F18C422734}" type="sibTrans" cxnId="{CB266563-42DB-46AC-AE5B-C7435F1E26E2}">
      <dgm:prSet/>
      <dgm:spPr/>
      <dgm:t>
        <a:bodyPr/>
        <a:lstStyle/>
        <a:p>
          <a:endParaRPr lang="cs-CZ"/>
        </a:p>
      </dgm:t>
    </dgm:pt>
    <dgm:pt modelId="{FD14360C-CAC0-4034-8D2F-73858A369AE2}" type="pres">
      <dgm:prSet presAssocID="{AE8F2B59-B7B6-4F1C-A07B-BE0C5B553817}" presName="cycle" presStyleCnt="0">
        <dgm:presLayoutVars>
          <dgm:dir/>
          <dgm:resizeHandles val="exact"/>
        </dgm:presLayoutVars>
      </dgm:prSet>
      <dgm:spPr/>
    </dgm:pt>
    <dgm:pt modelId="{39465C53-4B60-4559-A262-5C0DCDDB55A3}" type="pres">
      <dgm:prSet presAssocID="{B4740766-A780-475C-8F6C-E2E0B3812815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506BC3-ECA5-4781-99A9-AF28916536C3}" type="pres">
      <dgm:prSet presAssocID="{B4740766-A780-475C-8F6C-E2E0B3812815}" presName="spNode" presStyleCnt="0"/>
      <dgm:spPr/>
    </dgm:pt>
    <dgm:pt modelId="{CE1428C1-73BA-48A9-A1AE-0C5E30C76B92}" type="pres">
      <dgm:prSet presAssocID="{297CF834-8F9F-452D-8A73-1D15D1204A0E}" presName="sibTrans" presStyleLbl="sibTrans1D1" presStyleIdx="0" presStyleCnt="8"/>
      <dgm:spPr/>
    </dgm:pt>
    <dgm:pt modelId="{BD02BA0D-E5DD-447A-8015-401051B0C723}" type="pres">
      <dgm:prSet presAssocID="{1682BDA2-3785-4432-8F6D-7367FB5CDC8A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E04F02-F604-43AB-8156-0D627A4B2F33}" type="pres">
      <dgm:prSet presAssocID="{1682BDA2-3785-4432-8F6D-7367FB5CDC8A}" presName="spNode" presStyleCnt="0"/>
      <dgm:spPr/>
    </dgm:pt>
    <dgm:pt modelId="{F88FF61A-AB11-4F18-967F-F76FE35685A5}" type="pres">
      <dgm:prSet presAssocID="{3D56B093-0262-4E5C-97A9-DBD0FE3DEC79}" presName="sibTrans" presStyleLbl="sibTrans1D1" presStyleIdx="1" presStyleCnt="8"/>
      <dgm:spPr/>
    </dgm:pt>
    <dgm:pt modelId="{DFF0C272-EC15-4879-AFF5-76C17DE96E46}" type="pres">
      <dgm:prSet presAssocID="{1305FA49-7F94-4EDB-81D1-B96327BA3CA1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530997-7647-4BB4-A3E9-47E0C281B6B9}" type="pres">
      <dgm:prSet presAssocID="{1305FA49-7F94-4EDB-81D1-B96327BA3CA1}" presName="spNode" presStyleCnt="0"/>
      <dgm:spPr/>
    </dgm:pt>
    <dgm:pt modelId="{732E9C3A-C53C-40AA-86EA-0C8E5D8F952F}" type="pres">
      <dgm:prSet presAssocID="{61B8D429-603C-498B-AFAD-931B611ECDDF}" presName="sibTrans" presStyleLbl="sibTrans1D1" presStyleIdx="2" presStyleCnt="8"/>
      <dgm:spPr/>
    </dgm:pt>
    <dgm:pt modelId="{8A3A3F7C-B3C5-4B45-9DE0-F29DE57CB00D}" type="pres">
      <dgm:prSet presAssocID="{7D389D48-B440-4BF1-BF13-1CE4C063A64A}" presName="node" presStyleLbl="node1" presStyleIdx="3" presStyleCnt="8">
        <dgm:presLayoutVars>
          <dgm:bulletEnabled val="1"/>
        </dgm:presLayoutVars>
      </dgm:prSet>
      <dgm:spPr/>
    </dgm:pt>
    <dgm:pt modelId="{2065D3A3-7AAC-49E5-A347-E0075C7141DD}" type="pres">
      <dgm:prSet presAssocID="{7D389D48-B440-4BF1-BF13-1CE4C063A64A}" presName="spNode" presStyleCnt="0"/>
      <dgm:spPr/>
    </dgm:pt>
    <dgm:pt modelId="{92F2E004-54AD-4F8E-99F5-CE76F7961A8E}" type="pres">
      <dgm:prSet presAssocID="{77087A1F-5426-4BF5-9A4E-27ACA9657910}" presName="sibTrans" presStyleLbl="sibTrans1D1" presStyleIdx="3" presStyleCnt="8"/>
      <dgm:spPr/>
    </dgm:pt>
    <dgm:pt modelId="{C4E1FB6D-6D6B-4F9E-8CCE-D36AB8389C3B}" type="pres">
      <dgm:prSet presAssocID="{6650B23D-0700-41A4-8CE9-6A7FA2A267D9}" presName="node" presStyleLbl="node1" presStyleIdx="4" presStyleCnt="8">
        <dgm:presLayoutVars>
          <dgm:bulletEnabled val="1"/>
        </dgm:presLayoutVars>
      </dgm:prSet>
      <dgm:spPr/>
    </dgm:pt>
    <dgm:pt modelId="{AAEEB005-EE6C-47E1-8F59-C8075276E7D5}" type="pres">
      <dgm:prSet presAssocID="{6650B23D-0700-41A4-8CE9-6A7FA2A267D9}" presName="spNode" presStyleCnt="0"/>
      <dgm:spPr/>
    </dgm:pt>
    <dgm:pt modelId="{708B0783-F6C0-41ED-AAF4-DD613F600CC7}" type="pres">
      <dgm:prSet presAssocID="{5E3EDBD5-7CD1-4221-A2DA-33F18C422734}" presName="sibTrans" presStyleLbl="sibTrans1D1" presStyleIdx="4" presStyleCnt="8"/>
      <dgm:spPr/>
    </dgm:pt>
    <dgm:pt modelId="{31CEF198-CE77-4915-A9D2-58DCF1750C5F}" type="pres">
      <dgm:prSet presAssocID="{EE9CABAD-A15F-469F-BA94-77C1CEC5308C}" presName="node" presStyleLbl="node1" presStyleIdx="5" presStyleCnt="8">
        <dgm:presLayoutVars>
          <dgm:bulletEnabled val="1"/>
        </dgm:presLayoutVars>
      </dgm:prSet>
      <dgm:spPr/>
    </dgm:pt>
    <dgm:pt modelId="{29E8915C-B308-44AE-8BDE-FF0DEF895458}" type="pres">
      <dgm:prSet presAssocID="{EE9CABAD-A15F-469F-BA94-77C1CEC5308C}" presName="spNode" presStyleCnt="0"/>
      <dgm:spPr/>
    </dgm:pt>
    <dgm:pt modelId="{8C22BCC8-91C8-41F8-AF12-A7185E3C809D}" type="pres">
      <dgm:prSet presAssocID="{65113309-BEF1-4E85-8B86-4CAA9F7FF8F6}" presName="sibTrans" presStyleLbl="sibTrans1D1" presStyleIdx="5" presStyleCnt="8"/>
      <dgm:spPr/>
    </dgm:pt>
    <dgm:pt modelId="{2CD101C5-67E4-4E76-A29F-08F07E8B5411}" type="pres">
      <dgm:prSet presAssocID="{444B672D-81EA-41DC-8FFB-ABB49E648A7D}" presName="node" presStyleLbl="node1" presStyleIdx="6" presStyleCnt="8">
        <dgm:presLayoutVars>
          <dgm:bulletEnabled val="1"/>
        </dgm:presLayoutVars>
      </dgm:prSet>
      <dgm:spPr/>
    </dgm:pt>
    <dgm:pt modelId="{05D52FA9-012F-4A84-BD78-6B055851CAEE}" type="pres">
      <dgm:prSet presAssocID="{444B672D-81EA-41DC-8FFB-ABB49E648A7D}" presName="spNode" presStyleCnt="0"/>
      <dgm:spPr/>
    </dgm:pt>
    <dgm:pt modelId="{F60B7724-777F-475F-9F69-BC79CA2491D0}" type="pres">
      <dgm:prSet presAssocID="{9049BD16-154B-4324-8997-76C36B32E504}" presName="sibTrans" presStyleLbl="sibTrans1D1" presStyleIdx="6" presStyleCnt="8"/>
      <dgm:spPr/>
    </dgm:pt>
    <dgm:pt modelId="{1CD2FD67-4AA2-4409-A1CC-761BEDB74C47}" type="pres">
      <dgm:prSet presAssocID="{F336A10E-5514-476A-A88D-28D9B425739C}" presName="node" presStyleLbl="node1" presStyleIdx="7" presStyleCnt="8">
        <dgm:presLayoutVars>
          <dgm:bulletEnabled val="1"/>
        </dgm:presLayoutVars>
      </dgm:prSet>
      <dgm:spPr/>
    </dgm:pt>
    <dgm:pt modelId="{5319ABCF-16CF-46F7-A785-22638771E528}" type="pres">
      <dgm:prSet presAssocID="{F336A10E-5514-476A-A88D-28D9B425739C}" presName="spNode" presStyleCnt="0"/>
      <dgm:spPr/>
    </dgm:pt>
    <dgm:pt modelId="{959BEDBB-0414-49DC-B06D-93BFAD3804CE}" type="pres">
      <dgm:prSet presAssocID="{EDE43452-06AC-4FDF-9B51-511B286568BA}" presName="sibTrans" presStyleLbl="sibTrans1D1" presStyleIdx="7" presStyleCnt="8"/>
      <dgm:spPr/>
    </dgm:pt>
  </dgm:ptLst>
  <dgm:cxnLst>
    <dgm:cxn modelId="{7BA8D99C-39A3-4C8A-B024-804773BB2073}" type="presOf" srcId="{65113309-BEF1-4E85-8B86-4CAA9F7FF8F6}" destId="{8C22BCC8-91C8-41F8-AF12-A7185E3C809D}" srcOrd="0" destOrd="0" presId="urn:microsoft.com/office/officeart/2005/8/layout/cycle6"/>
    <dgm:cxn modelId="{788A849C-BEB8-40EF-9834-BDD0F489F8A9}" srcId="{AE8F2B59-B7B6-4F1C-A07B-BE0C5B553817}" destId="{B4740766-A780-475C-8F6C-E2E0B3812815}" srcOrd="0" destOrd="0" parTransId="{65E45ECE-B291-4A21-81B3-8F6264EC6A7E}" sibTransId="{297CF834-8F9F-452D-8A73-1D15D1204A0E}"/>
    <dgm:cxn modelId="{48A98045-C755-4382-8A27-6C7B7C263CEF}" type="presOf" srcId="{1682BDA2-3785-4432-8F6D-7367FB5CDC8A}" destId="{BD02BA0D-E5DD-447A-8015-401051B0C723}" srcOrd="0" destOrd="0" presId="urn:microsoft.com/office/officeart/2005/8/layout/cycle6"/>
    <dgm:cxn modelId="{1E44CD24-AA42-41D5-8B32-7CBC4A67B2AF}" type="presOf" srcId="{1305FA49-7F94-4EDB-81D1-B96327BA3CA1}" destId="{DFF0C272-EC15-4879-AFF5-76C17DE96E46}" srcOrd="0" destOrd="0" presId="urn:microsoft.com/office/officeart/2005/8/layout/cycle6"/>
    <dgm:cxn modelId="{975A175A-3C1B-4CED-B7DC-7A693F1633A5}" type="presOf" srcId="{5E3EDBD5-7CD1-4221-A2DA-33F18C422734}" destId="{708B0783-F6C0-41ED-AAF4-DD613F600CC7}" srcOrd="0" destOrd="0" presId="urn:microsoft.com/office/officeart/2005/8/layout/cycle6"/>
    <dgm:cxn modelId="{3140554D-1BB2-4431-99B0-66C89C35C34E}" type="presOf" srcId="{3D56B093-0262-4E5C-97A9-DBD0FE3DEC79}" destId="{F88FF61A-AB11-4F18-967F-F76FE35685A5}" srcOrd="0" destOrd="0" presId="urn:microsoft.com/office/officeart/2005/8/layout/cycle6"/>
    <dgm:cxn modelId="{5254579B-5D3D-4C8D-AFBD-C14DC5350DC2}" srcId="{AE8F2B59-B7B6-4F1C-A07B-BE0C5B553817}" destId="{EE9CABAD-A15F-469F-BA94-77C1CEC5308C}" srcOrd="5" destOrd="0" parTransId="{48347690-4441-471E-A5CA-0BDC3D0BE639}" sibTransId="{65113309-BEF1-4E85-8B86-4CAA9F7FF8F6}"/>
    <dgm:cxn modelId="{CB266563-42DB-46AC-AE5B-C7435F1E26E2}" srcId="{AE8F2B59-B7B6-4F1C-A07B-BE0C5B553817}" destId="{6650B23D-0700-41A4-8CE9-6A7FA2A267D9}" srcOrd="4" destOrd="0" parTransId="{74FC8B5C-2C40-4E26-94B6-1E0EBBF6DB2A}" sibTransId="{5E3EDBD5-7CD1-4221-A2DA-33F18C422734}"/>
    <dgm:cxn modelId="{52977CEA-0125-442A-9964-374EA58B887D}" type="presOf" srcId="{EDE43452-06AC-4FDF-9B51-511B286568BA}" destId="{959BEDBB-0414-49DC-B06D-93BFAD3804CE}" srcOrd="0" destOrd="0" presId="urn:microsoft.com/office/officeart/2005/8/layout/cycle6"/>
    <dgm:cxn modelId="{29832A44-66CA-419F-9A42-7A10A8EE39D6}" type="presOf" srcId="{61B8D429-603C-498B-AFAD-931B611ECDDF}" destId="{732E9C3A-C53C-40AA-86EA-0C8E5D8F952F}" srcOrd="0" destOrd="0" presId="urn:microsoft.com/office/officeart/2005/8/layout/cycle6"/>
    <dgm:cxn modelId="{3D6E03DB-83A6-4F4E-84BA-6F478A69089F}" type="presOf" srcId="{444B672D-81EA-41DC-8FFB-ABB49E648A7D}" destId="{2CD101C5-67E4-4E76-A29F-08F07E8B5411}" srcOrd="0" destOrd="0" presId="urn:microsoft.com/office/officeart/2005/8/layout/cycle6"/>
    <dgm:cxn modelId="{146D55C1-1E3D-4505-ACF1-A693CCBAF2DC}" srcId="{AE8F2B59-B7B6-4F1C-A07B-BE0C5B553817}" destId="{444B672D-81EA-41DC-8FFB-ABB49E648A7D}" srcOrd="6" destOrd="0" parTransId="{D22109F7-E4AB-4218-AA42-E89E639B237E}" sibTransId="{9049BD16-154B-4324-8997-76C36B32E504}"/>
    <dgm:cxn modelId="{C515D246-1EBD-4ACB-9946-322C0D0BBA73}" srcId="{AE8F2B59-B7B6-4F1C-A07B-BE0C5B553817}" destId="{1305FA49-7F94-4EDB-81D1-B96327BA3CA1}" srcOrd="2" destOrd="0" parTransId="{0F5AA31B-ECCE-4743-94D0-C7763C7B28F1}" sibTransId="{61B8D429-603C-498B-AFAD-931B611ECDDF}"/>
    <dgm:cxn modelId="{B7362AEF-392F-462E-B3D3-042AB9FE8C0E}" srcId="{AE8F2B59-B7B6-4F1C-A07B-BE0C5B553817}" destId="{7D389D48-B440-4BF1-BF13-1CE4C063A64A}" srcOrd="3" destOrd="0" parTransId="{994A2150-3F10-44E0-B76B-3847819A29C5}" sibTransId="{77087A1F-5426-4BF5-9A4E-27ACA9657910}"/>
    <dgm:cxn modelId="{3408CCA5-0BD5-4CF7-9BAB-626D83512F4D}" type="presOf" srcId="{9049BD16-154B-4324-8997-76C36B32E504}" destId="{F60B7724-777F-475F-9F69-BC79CA2491D0}" srcOrd="0" destOrd="0" presId="urn:microsoft.com/office/officeart/2005/8/layout/cycle6"/>
    <dgm:cxn modelId="{C8744EAB-536F-4371-94BA-9558261F0EC3}" type="presOf" srcId="{F336A10E-5514-476A-A88D-28D9B425739C}" destId="{1CD2FD67-4AA2-4409-A1CC-761BEDB74C47}" srcOrd="0" destOrd="0" presId="urn:microsoft.com/office/officeart/2005/8/layout/cycle6"/>
    <dgm:cxn modelId="{58E5184C-2751-4456-AA0F-EA337CA12C09}" srcId="{AE8F2B59-B7B6-4F1C-A07B-BE0C5B553817}" destId="{1682BDA2-3785-4432-8F6D-7367FB5CDC8A}" srcOrd="1" destOrd="0" parTransId="{56C5388E-7F06-4548-98C7-803B144F8707}" sibTransId="{3D56B093-0262-4E5C-97A9-DBD0FE3DEC79}"/>
    <dgm:cxn modelId="{D689F0DC-6CEC-479F-BE06-06451BC44E3B}" type="presOf" srcId="{6650B23D-0700-41A4-8CE9-6A7FA2A267D9}" destId="{C4E1FB6D-6D6B-4F9E-8CCE-D36AB8389C3B}" srcOrd="0" destOrd="0" presId="urn:microsoft.com/office/officeart/2005/8/layout/cycle6"/>
    <dgm:cxn modelId="{ACBCB0D8-31C8-454B-9EA5-0CCF3F32523A}" type="presOf" srcId="{AE8F2B59-B7B6-4F1C-A07B-BE0C5B553817}" destId="{FD14360C-CAC0-4034-8D2F-73858A369AE2}" srcOrd="0" destOrd="0" presId="urn:microsoft.com/office/officeart/2005/8/layout/cycle6"/>
    <dgm:cxn modelId="{90776E06-2A16-4BA1-8216-4F4FFD92C611}" type="presOf" srcId="{7D389D48-B440-4BF1-BF13-1CE4C063A64A}" destId="{8A3A3F7C-B3C5-4B45-9DE0-F29DE57CB00D}" srcOrd="0" destOrd="0" presId="urn:microsoft.com/office/officeart/2005/8/layout/cycle6"/>
    <dgm:cxn modelId="{FD95FD4C-9AD0-41AB-92DD-757E99177800}" type="presOf" srcId="{77087A1F-5426-4BF5-9A4E-27ACA9657910}" destId="{92F2E004-54AD-4F8E-99F5-CE76F7961A8E}" srcOrd="0" destOrd="0" presId="urn:microsoft.com/office/officeart/2005/8/layout/cycle6"/>
    <dgm:cxn modelId="{3AEBEEA3-1464-4A36-98EE-85C93810B9B4}" srcId="{AE8F2B59-B7B6-4F1C-A07B-BE0C5B553817}" destId="{F336A10E-5514-476A-A88D-28D9B425739C}" srcOrd="7" destOrd="0" parTransId="{C640895F-B84D-4B06-80A9-108944350D97}" sibTransId="{EDE43452-06AC-4FDF-9B51-511B286568BA}"/>
    <dgm:cxn modelId="{2526FF26-B02D-47B2-9771-3172C3A54901}" type="presOf" srcId="{297CF834-8F9F-452D-8A73-1D15D1204A0E}" destId="{CE1428C1-73BA-48A9-A1AE-0C5E30C76B92}" srcOrd="0" destOrd="0" presId="urn:microsoft.com/office/officeart/2005/8/layout/cycle6"/>
    <dgm:cxn modelId="{A323118C-55C9-4002-8007-B6F2001ED93F}" type="presOf" srcId="{EE9CABAD-A15F-469F-BA94-77C1CEC5308C}" destId="{31CEF198-CE77-4915-A9D2-58DCF1750C5F}" srcOrd="0" destOrd="0" presId="urn:microsoft.com/office/officeart/2005/8/layout/cycle6"/>
    <dgm:cxn modelId="{DB9C81E2-DB1E-4E8D-B7FA-326F803F8BD9}" type="presOf" srcId="{B4740766-A780-475C-8F6C-E2E0B3812815}" destId="{39465C53-4B60-4559-A262-5C0DCDDB55A3}" srcOrd="0" destOrd="0" presId="urn:microsoft.com/office/officeart/2005/8/layout/cycle6"/>
    <dgm:cxn modelId="{46418F71-F86E-4F94-A7B0-897AF924C71E}" type="presParOf" srcId="{FD14360C-CAC0-4034-8D2F-73858A369AE2}" destId="{39465C53-4B60-4559-A262-5C0DCDDB55A3}" srcOrd="0" destOrd="0" presId="urn:microsoft.com/office/officeart/2005/8/layout/cycle6"/>
    <dgm:cxn modelId="{EAE066EA-DC41-4508-9A34-64F56A9FD3B2}" type="presParOf" srcId="{FD14360C-CAC0-4034-8D2F-73858A369AE2}" destId="{64506BC3-ECA5-4781-99A9-AF28916536C3}" srcOrd="1" destOrd="0" presId="urn:microsoft.com/office/officeart/2005/8/layout/cycle6"/>
    <dgm:cxn modelId="{0BC88C2E-DA4A-46C3-AA2D-2357F7D79510}" type="presParOf" srcId="{FD14360C-CAC0-4034-8D2F-73858A369AE2}" destId="{CE1428C1-73BA-48A9-A1AE-0C5E30C76B92}" srcOrd="2" destOrd="0" presId="urn:microsoft.com/office/officeart/2005/8/layout/cycle6"/>
    <dgm:cxn modelId="{5C7C0FC8-7D9F-47F5-A7B1-9E2B28A2265C}" type="presParOf" srcId="{FD14360C-CAC0-4034-8D2F-73858A369AE2}" destId="{BD02BA0D-E5DD-447A-8015-401051B0C723}" srcOrd="3" destOrd="0" presId="urn:microsoft.com/office/officeart/2005/8/layout/cycle6"/>
    <dgm:cxn modelId="{E0E81841-105F-4B54-8401-6E29505A1E79}" type="presParOf" srcId="{FD14360C-CAC0-4034-8D2F-73858A369AE2}" destId="{A0E04F02-F604-43AB-8156-0D627A4B2F33}" srcOrd="4" destOrd="0" presId="urn:microsoft.com/office/officeart/2005/8/layout/cycle6"/>
    <dgm:cxn modelId="{545CA91E-C5E3-4F39-8A46-D8668BD362E3}" type="presParOf" srcId="{FD14360C-CAC0-4034-8D2F-73858A369AE2}" destId="{F88FF61A-AB11-4F18-967F-F76FE35685A5}" srcOrd="5" destOrd="0" presId="urn:microsoft.com/office/officeart/2005/8/layout/cycle6"/>
    <dgm:cxn modelId="{3DF67207-99A3-4A83-A04D-19EF32146333}" type="presParOf" srcId="{FD14360C-CAC0-4034-8D2F-73858A369AE2}" destId="{DFF0C272-EC15-4879-AFF5-76C17DE96E46}" srcOrd="6" destOrd="0" presId="urn:microsoft.com/office/officeart/2005/8/layout/cycle6"/>
    <dgm:cxn modelId="{7F5C8C19-1E8F-4055-9109-8A0950227FE0}" type="presParOf" srcId="{FD14360C-CAC0-4034-8D2F-73858A369AE2}" destId="{8C530997-7647-4BB4-A3E9-47E0C281B6B9}" srcOrd="7" destOrd="0" presId="urn:microsoft.com/office/officeart/2005/8/layout/cycle6"/>
    <dgm:cxn modelId="{7CF9B664-C010-44EF-BA30-55FED1284D0A}" type="presParOf" srcId="{FD14360C-CAC0-4034-8D2F-73858A369AE2}" destId="{732E9C3A-C53C-40AA-86EA-0C8E5D8F952F}" srcOrd="8" destOrd="0" presId="urn:microsoft.com/office/officeart/2005/8/layout/cycle6"/>
    <dgm:cxn modelId="{6A6E1A07-DFDE-42EC-ACA8-30B2C4ECD7E3}" type="presParOf" srcId="{FD14360C-CAC0-4034-8D2F-73858A369AE2}" destId="{8A3A3F7C-B3C5-4B45-9DE0-F29DE57CB00D}" srcOrd="9" destOrd="0" presId="urn:microsoft.com/office/officeart/2005/8/layout/cycle6"/>
    <dgm:cxn modelId="{BF6FEF9A-218A-4DD8-8BFF-463C4E55D4EC}" type="presParOf" srcId="{FD14360C-CAC0-4034-8D2F-73858A369AE2}" destId="{2065D3A3-7AAC-49E5-A347-E0075C7141DD}" srcOrd="10" destOrd="0" presId="urn:microsoft.com/office/officeart/2005/8/layout/cycle6"/>
    <dgm:cxn modelId="{F92F2FF9-6A79-4D85-AB2D-DE05F7763D38}" type="presParOf" srcId="{FD14360C-CAC0-4034-8D2F-73858A369AE2}" destId="{92F2E004-54AD-4F8E-99F5-CE76F7961A8E}" srcOrd="11" destOrd="0" presId="urn:microsoft.com/office/officeart/2005/8/layout/cycle6"/>
    <dgm:cxn modelId="{EE2E6F42-705C-4D93-BF4C-F6B0B89B65AD}" type="presParOf" srcId="{FD14360C-CAC0-4034-8D2F-73858A369AE2}" destId="{C4E1FB6D-6D6B-4F9E-8CCE-D36AB8389C3B}" srcOrd="12" destOrd="0" presId="urn:microsoft.com/office/officeart/2005/8/layout/cycle6"/>
    <dgm:cxn modelId="{4AF39563-4074-4EA7-A0F3-CBD4DBE987FA}" type="presParOf" srcId="{FD14360C-CAC0-4034-8D2F-73858A369AE2}" destId="{AAEEB005-EE6C-47E1-8F59-C8075276E7D5}" srcOrd="13" destOrd="0" presId="urn:microsoft.com/office/officeart/2005/8/layout/cycle6"/>
    <dgm:cxn modelId="{25C3A8CB-3FF0-44D5-8986-3659598709B3}" type="presParOf" srcId="{FD14360C-CAC0-4034-8D2F-73858A369AE2}" destId="{708B0783-F6C0-41ED-AAF4-DD613F600CC7}" srcOrd="14" destOrd="0" presId="urn:microsoft.com/office/officeart/2005/8/layout/cycle6"/>
    <dgm:cxn modelId="{CEF72C04-1B72-415E-B14F-182E76812CDD}" type="presParOf" srcId="{FD14360C-CAC0-4034-8D2F-73858A369AE2}" destId="{31CEF198-CE77-4915-A9D2-58DCF1750C5F}" srcOrd="15" destOrd="0" presId="urn:microsoft.com/office/officeart/2005/8/layout/cycle6"/>
    <dgm:cxn modelId="{C2736D22-14D3-40F3-B68F-CDA8D2F6C9C5}" type="presParOf" srcId="{FD14360C-CAC0-4034-8D2F-73858A369AE2}" destId="{29E8915C-B308-44AE-8BDE-FF0DEF895458}" srcOrd="16" destOrd="0" presId="urn:microsoft.com/office/officeart/2005/8/layout/cycle6"/>
    <dgm:cxn modelId="{8DF94C12-52CD-4714-86A8-196D7B735838}" type="presParOf" srcId="{FD14360C-CAC0-4034-8D2F-73858A369AE2}" destId="{8C22BCC8-91C8-41F8-AF12-A7185E3C809D}" srcOrd="17" destOrd="0" presId="urn:microsoft.com/office/officeart/2005/8/layout/cycle6"/>
    <dgm:cxn modelId="{D8828A9D-C452-4C13-A033-D99D68CFB144}" type="presParOf" srcId="{FD14360C-CAC0-4034-8D2F-73858A369AE2}" destId="{2CD101C5-67E4-4E76-A29F-08F07E8B5411}" srcOrd="18" destOrd="0" presId="urn:microsoft.com/office/officeart/2005/8/layout/cycle6"/>
    <dgm:cxn modelId="{DE353B1B-38F7-44C7-898F-1606585031BD}" type="presParOf" srcId="{FD14360C-CAC0-4034-8D2F-73858A369AE2}" destId="{05D52FA9-012F-4A84-BD78-6B055851CAEE}" srcOrd="19" destOrd="0" presId="urn:microsoft.com/office/officeart/2005/8/layout/cycle6"/>
    <dgm:cxn modelId="{E64C1E87-559A-48E4-9381-040084018EE2}" type="presParOf" srcId="{FD14360C-CAC0-4034-8D2F-73858A369AE2}" destId="{F60B7724-777F-475F-9F69-BC79CA2491D0}" srcOrd="20" destOrd="0" presId="urn:microsoft.com/office/officeart/2005/8/layout/cycle6"/>
    <dgm:cxn modelId="{8E5900E7-C663-4DD2-8091-C1BA07E1C8E5}" type="presParOf" srcId="{FD14360C-CAC0-4034-8D2F-73858A369AE2}" destId="{1CD2FD67-4AA2-4409-A1CC-761BEDB74C47}" srcOrd="21" destOrd="0" presId="urn:microsoft.com/office/officeart/2005/8/layout/cycle6"/>
    <dgm:cxn modelId="{5D119CE3-BEB8-4F40-BAD7-08CD7B176412}" type="presParOf" srcId="{FD14360C-CAC0-4034-8D2F-73858A369AE2}" destId="{5319ABCF-16CF-46F7-A785-22638771E528}" srcOrd="22" destOrd="0" presId="urn:microsoft.com/office/officeart/2005/8/layout/cycle6"/>
    <dgm:cxn modelId="{E28456C3-0017-45F9-8112-28BB14F5A3D1}" type="presParOf" srcId="{FD14360C-CAC0-4034-8D2F-73858A369AE2}" destId="{959BEDBB-0414-49DC-B06D-93BFAD3804CE}" srcOrd="23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VY_22_INOVACE_23_What time is it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</a:t>
          </a:r>
          <a:r>
            <a:rPr lang="cs-CZ" sz="1400" kern="1200" smtClean="0"/>
            <a:t>What time is it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465C53-4B60-4559-A262-5C0DCDDB55A3}">
      <dsp:nvSpPr>
        <dsp:cNvPr id="0" name=""/>
        <dsp:cNvSpPr/>
      </dsp:nvSpPr>
      <dsp:spPr>
        <a:xfrm>
          <a:off x="3305037" y="3462"/>
          <a:ext cx="1094781" cy="711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3339775" y="38200"/>
        <a:ext cx="1025305" cy="642132"/>
      </dsp:txXfrm>
    </dsp:sp>
    <dsp:sp modelId="{CE1428C1-73BA-48A9-A1AE-0C5E30C76B92}">
      <dsp:nvSpPr>
        <dsp:cNvPr id="0" name=""/>
        <dsp:cNvSpPr/>
      </dsp:nvSpPr>
      <dsp:spPr>
        <a:xfrm>
          <a:off x="1381070" y="359266"/>
          <a:ext cx="4942714" cy="4942714"/>
        </a:xfrm>
        <a:custGeom>
          <a:avLst/>
          <a:gdLst/>
          <a:ahLst/>
          <a:cxnLst/>
          <a:rect l="0" t="0" r="0" b="0"/>
          <a:pathLst>
            <a:path>
              <a:moveTo>
                <a:pt x="3026648" y="63192"/>
              </a:moveTo>
              <a:arcTo wR="2471357" hR="2471357" stAng="16979081" swAng="110989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D02BA0D-E5DD-447A-8015-401051B0C723}">
      <dsp:nvSpPr>
        <dsp:cNvPr id="0" name=""/>
        <dsp:cNvSpPr/>
      </dsp:nvSpPr>
      <dsp:spPr>
        <a:xfrm>
          <a:off x="5052550" y="727306"/>
          <a:ext cx="1094781" cy="711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5087288" y="762044"/>
        <a:ext cx="1025305" cy="642132"/>
      </dsp:txXfrm>
    </dsp:sp>
    <dsp:sp modelId="{F88FF61A-AB11-4F18-967F-F76FE35685A5}">
      <dsp:nvSpPr>
        <dsp:cNvPr id="0" name=""/>
        <dsp:cNvSpPr/>
      </dsp:nvSpPr>
      <dsp:spPr>
        <a:xfrm>
          <a:off x="1381070" y="359266"/>
          <a:ext cx="4942714" cy="4942714"/>
        </a:xfrm>
        <a:custGeom>
          <a:avLst/>
          <a:gdLst/>
          <a:ahLst/>
          <a:cxnLst/>
          <a:rect l="0" t="0" r="0" b="0"/>
          <a:pathLst>
            <a:path>
              <a:moveTo>
                <a:pt x="4519838" y="1088848"/>
              </a:moveTo>
              <a:arcTo wR="2471357" hR="2471357" stAng="19559088" swAng="152878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F0C272-EC15-4879-AFF5-76C17DE96E46}">
      <dsp:nvSpPr>
        <dsp:cNvPr id="0" name=""/>
        <dsp:cNvSpPr/>
      </dsp:nvSpPr>
      <dsp:spPr>
        <a:xfrm>
          <a:off x="5776394" y="2474819"/>
          <a:ext cx="1094781" cy="711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5811132" y="2509557"/>
        <a:ext cx="1025305" cy="642132"/>
      </dsp:txXfrm>
    </dsp:sp>
    <dsp:sp modelId="{732E9C3A-C53C-40AA-86EA-0C8E5D8F952F}">
      <dsp:nvSpPr>
        <dsp:cNvPr id="0" name=""/>
        <dsp:cNvSpPr/>
      </dsp:nvSpPr>
      <dsp:spPr>
        <a:xfrm>
          <a:off x="1381070" y="359266"/>
          <a:ext cx="4942714" cy="4942714"/>
        </a:xfrm>
        <a:custGeom>
          <a:avLst/>
          <a:gdLst/>
          <a:ahLst/>
          <a:cxnLst/>
          <a:rect l="0" t="0" r="0" b="0"/>
          <a:pathLst>
            <a:path>
              <a:moveTo>
                <a:pt x="4915342" y="2838158"/>
              </a:moveTo>
              <a:arcTo wR="2471357" hR="2471357" stAng="512126" swAng="152878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3A3F7C-B3C5-4B45-9DE0-F29DE57CB00D}">
      <dsp:nvSpPr>
        <dsp:cNvPr id="0" name=""/>
        <dsp:cNvSpPr/>
      </dsp:nvSpPr>
      <dsp:spPr>
        <a:xfrm>
          <a:off x="5052550" y="4222333"/>
          <a:ext cx="1094781" cy="711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5087288" y="4257071"/>
        <a:ext cx="1025305" cy="642132"/>
      </dsp:txXfrm>
    </dsp:sp>
    <dsp:sp modelId="{92F2E004-54AD-4F8E-99F5-CE76F7961A8E}">
      <dsp:nvSpPr>
        <dsp:cNvPr id="0" name=""/>
        <dsp:cNvSpPr/>
      </dsp:nvSpPr>
      <dsp:spPr>
        <a:xfrm>
          <a:off x="1381070" y="359266"/>
          <a:ext cx="4942714" cy="4942714"/>
        </a:xfrm>
        <a:custGeom>
          <a:avLst/>
          <a:gdLst/>
          <a:ahLst/>
          <a:cxnLst/>
          <a:rect l="0" t="0" r="0" b="0"/>
          <a:pathLst>
            <a:path>
              <a:moveTo>
                <a:pt x="3762013" y="4578918"/>
              </a:moveTo>
              <a:arcTo wR="2471357" hR="2471357" stAng="3511019" swAng="110989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E1FB6D-6D6B-4F9E-8CCE-D36AB8389C3B}">
      <dsp:nvSpPr>
        <dsp:cNvPr id="0" name=""/>
        <dsp:cNvSpPr/>
      </dsp:nvSpPr>
      <dsp:spPr>
        <a:xfrm>
          <a:off x="3305037" y="4946177"/>
          <a:ext cx="1094781" cy="711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3339775" y="4980915"/>
        <a:ext cx="1025305" cy="642132"/>
      </dsp:txXfrm>
    </dsp:sp>
    <dsp:sp modelId="{708B0783-F6C0-41ED-AAF4-DD613F600CC7}">
      <dsp:nvSpPr>
        <dsp:cNvPr id="0" name=""/>
        <dsp:cNvSpPr/>
      </dsp:nvSpPr>
      <dsp:spPr>
        <a:xfrm>
          <a:off x="1381070" y="359266"/>
          <a:ext cx="4942714" cy="4942714"/>
        </a:xfrm>
        <a:custGeom>
          <a:avLst/>
          <a:gdLst/>
          <a:ahLst/>
          <a:cxnLst/>
          <a:rect l="0" t="0" r="0" b="0"/>
          <a:pathLst>
            <a:path>
              <a:moveTo>
                <a:pt x="1916066" y="4879522"/>
              </a:moveTo>
              <a:arcTo wR="2471357" hR="2471357" stAng="6179081" swAng="110989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CEF198-CE77-4915-A9D2-58DCF1750C5F}">
      <dsp:nvSpPr>
        <dsp:cNvPr id="0" name=""/>
        <dsp:cNvSpPr/>
      </dsp:nvSpPr>
      <dsp:spPr>
        <a:xfrm>
          <a:off x="1557523" y="4222333"/>
          <a:ext cx="1094781" cy="711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1592261" y="4257071"/>
        <a:ext cx="1025305" cy="642132"/>
      </dsp:txXfrm>
    </dsp:sp>
    <dsp:sp modelId="{8C22BCC8-91C8-41F8-AF12-A7185E3C809D}">
      <dsp:nvSpPr>
        <dsp:cNvPr id="0" name=""/>
        <dsp:cNvSpPr/>
      </dsp:nvSpPr>
      <dsp:spPr>
        <a:xfrm>
          <a:off x="1381070" y="359266"/>
          <a:ext cx="4942714" cy="4942714"/>
        </a:xfrm>
        <a:custGeom>
          <a:avLst/>
          <a:gdLst/>
          <a:ahLst/>
          <a:cxnLst/>
          <a:rect l="0" t="0" r="0" b="0"/>
          <a:pathLst>
            <a:path>
              <a:moveTo>
                <a:pt x="422875" y="3853866"/>
              </a:moveTo>
              <a:arcTo wR="2471357" hR="2471357" stAng="8759088" swAng="152878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D101C5-67E4-4E76-A29F-08F07E8B5411}">
      <dsp:nvSpPr>
        <dsp:cNvPr id="0" name=""/>
        <dsp:cNvSpPr/>
      </dsp:nvSpPr>
      <dsp:spPr>
        <a:xfrm>
          <a:off x="833679" y="2474819"/>
          <a:ext cx="1094781" cy="711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868417" y="2509557"/>
        <a:ext cx="1025305" cy="642132"/>
      </dsp:txXfrm>
    </dsp:sp>
    <dsp:sp modelId="{F60B7724-777F-475F-9F69-BC79CA2491D0}">
      <dsp:nvSpPr>
        <dsp:cNvPr id="0" name=""/>
        <dsp:cNvSpPr/>
      </dsp:nvSpPr>
      <dsp:spPr>
        <a:xfrm>
          <a:off x="1381070" y="359266"/>
          <a:ext cx="4942714" cy="4942714"/>
        </a:xfrm>
        <a:custGeom>
          <a:avLst/>
          <a:gdLst/>
          <a:ahLst/>
          <a:cxnLst/>
          <a:rect l="0" t="0" r="0" b="0"/>
          <a:pathLst>
            <a:path>
              <a:moveTo>
                <a:pt x="27372" y="2104556"/>
              </a:moveTo>
              <a:arcTo wR="2471357" hR="2471357" stAng="11312126" swAng="152878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D2FD67-4AA2-4409-A1CC-761BEDB74C47}">
      <dsp:nvSpPr>
        <dsp:cNvPr id="0" name=""/>
        <dsp:cNvSpPr/>
      </dsp:nvSpPr>
      <dsp:spPr>
        <a:xfrm>
          <a:off x="1557523" y="727306"/>
          <a:ext cx="1094781" cy="7116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/>
        </a:p>
      </dsp:txBody>
      <dsp:txXfrm>
        <a:off x="1592261" y="762044"/>
        <a:ext cx="1025305" cy="642132"/>
      </dsp:txXfrm>
    </dsp:sp>
    <dsp:sp modelId="{959BEDBB-0414-49DC-B06D-93BFAD3804CE}">
      <dsp:nvSpPr>
        <dsp:cNvPr id="0" name=""/>
        <dsp:cNvSpPr/>
      </dsp:nvSpPr>
      <dsp:spPr>
        <a:xfrm>
          <a:off x="1381070" y="359266"/>
          <a:ext cx="4942714" cy="4942714"/>
        </a:xfrm>
        <a:custGeom>
          <a:avLst/>
          <a:gdLst/>
          <a:ahLst/>
          <a:cxnLst/>
          <a:rect l="0" t="0" r="0" b="0"/>
          <a:pathLst>
            <a:path>
              <a:moveTo>
                <a:pt x="1180701" y="363795"/>
              </a:moveTo>
              <a:arcTo wR="2471357" hR="2471357" stAng="14311019" swAng="110989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0AD901-1B90-437A-AE37-D875B4851B14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A7E2A3-853D-4214-ADA3-9EC68E86486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0AD901-1B90-437A-AE37-D875B4851B14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A7E2A3-853D-4214-ADA3-9EC68E864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0AD901-1B90-437A-AE37-D875B4851B14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A7E2A3-853D-4214-ADA3-9EC68E86486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0AD901-1B90-437A-AE37-D875B4851B14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A7E2A3-853D-4214-ADA3-9EC68E864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0AD901-1B90-437A-AE37-D875B4851B14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A7E2A3-853D-4214-ADA3-9EC68E864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0AD901-1B90-437A-AE37-D875B4851B14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A7E2A3-853D-4214-ADA3-9EC68E864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0AD901-1B90-437A-AE37-D875B4851B14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A7E2A3-853D-4214-ADA3-9EC68E86486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0AD901-1B90-437A-AE37-D875B4851B14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A7E2A3-853D-4214-ADA3-9EC68E864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0AD901-1B90-437A-AE37-D875B4851B14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A7E2A3-853D-4214-ADA3-9EC68E86486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0AD901-1B90-437A-AE37-D875B4851B14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A7E2A3-853D-4214-ADA3-9EC68E864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0AD901-1B90-437A-AE37-D875B4851B14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A7E2A3-853D-4214-ADA3-9EC68E864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33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317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421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21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29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773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8343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485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02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418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7214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50AD901-1B90-437A-AE37-D875B4851B14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DA7E2A3-853D-4214-ADA3-9EC68E86486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092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615233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485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4.ročník</a:t>
            </a:r>
          </a:p>
          <a:p>
            <a:r>
              <a:rPr lang="cs-CZ" smtClean="0"/>
              <a:t>Procvičuje učivo učebnice Chit Chat 2,Unit 7/Space school/-určování času</a:t>
            </a:r>
          </a:p>
          <a:p>
            <a:r>
              <a:rPr lang="cs-CZ" smtClean="0"/>
              <a:t>Pracujeme společně u interaktivní tabule,žáci se v práci střídají,na závěr soutěží dvojice žáků.</a:t>
            </a:r>
          </a:p>
          <a:p>
            <a:r>
              <a:rPr lang="cs-CZ" smtClean="0"/>
              <a:t>Inovace:práce s interaktivní tabulí motivuje žáky k aktivnímu osvojení učiva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998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Kolářová\AppData\Local\Microsoft\Windows\Temporary Internet Files\Content.IE5\K0O7W0UI\MP9004050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052736"/>
            <a:ext cx="3586769" cy="536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What time is it?</a:t>
            </a:r>
            <a:endParaRPr lang="cs-CZ" sz="540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2209" y="4437112"/>
            <a:ext cx="7406640" cy="1752600"/>
          </a:xfrm>
        </p:spPr>
        <p:txBody>
          <a:bodyPr/>
          <a:lstStyle/>
          <a:p>
            <a:r>
              <a:rPr lang="cs-CZ" smtClean="0"/>
              <a:t>Anglický jazyk pro 4.ročník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2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</a:t>
            </a:r>
            <a:r>
              <a:rPr lang="cs-CZ" smtClean="0"/>
              <a:t>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Seřaď časy,jak jdou za sebou.</a:t>
            </a:r>
          </a:p>
          <a:p>
            <a:endParaRPr lang="cs-CZ"/>
          </a:p>
          <a:p>
            <a:r>
              <a:rPr lang="cs-CZ" smtClean="0"/>
              <a:t>What time is it?</a:t>
            </a:r>
          </a:p>
          <a:p>
            <a:endParaRPr lang="cs-CZ"/>
          </a:p>
          <a:p>
            <a:r>
              <a:rPr lang="cs-CZ" smtClean="0"/>
              <a:t>Soutěž.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87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1308" y="-90264"/>
            <a:ext cx="7498080" cy="1143000"/>
          </a:xfrm>
        </p:spPr>
        <p:txBody>
          <a:bodyPr/>
          <a:lstStyle/>
          <a:p>
            <a:r>
              <a:rPr lang="cs-CZ" smtClean="0"/>
              <a:t>Seřaď časy,jak jdou za sebou.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smtClean="0"/>
              <a:t>.</a:t>
            </a:r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15414419"/>
              </p:ext>
            </p:extLst>
          </p:nvPr>
        </p:nvGraphicFramePr>
        <p:xfrm>
          <a:off x="1259632" y="1196752"/>
          <a:ext cx="7704856" cy="5661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539552" y="5729311"/>
            <a:ext cx="1368152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f</a:t>
            </a:r>
            <a:r>
              <a:rPr lang="cs-CZ" smtClean="0"/>
              <a:t>ive to seven</a:t>
            </a:r>
          </a:p>
        </p:txBody>
      </p:sp>
      <p:sp>
        <p:nvSpPr>
          <p:cNvPr id="6" name="Obdélník 5"/>
          <p:cNvSpPr/>
          <p:nvPr/>
        </p:nvSpPr>
        <p:spPr>
          <a:xfrm>
            <a:off x="7775848" y="2617571"/>
            <a:ext cx="1368152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f</a:t>
            </a:r>
            <a:r>
              <a:rPr lang="cs-CZ" smtClean="0"/>
              <a:t>ive past six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4404" y="2646093"/>
            <a:ext cx="1368152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q</a:t>
            </a:r>
            <a:r>
              <a:rPr lang="cs-CZ" smtClean="0"/>
              <a:t>uarter past six</a:t>
            </a: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55120" y="1052736"/>
            <a:ext cx="1368152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smtClean="0"/>
              <a:t>six </a:t>
            </a:r>
            <a:r>
              <a:rPr lang="cs-CZ" smtClean="0"/>
              <a:t>o´clock</a:t>
            </a: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6716" y="1194498"/>
            <a:ext cx="1691680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q</a:t>
            </a:r>
            <a:r>
              <a:rPr lang="cs-CZ" smtClean="0"/>
              <a:t>uarter to seven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842196" y="1069901"/>
            <a:ext cx="1368152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s</a:t>
            </a:r>
            <a:r>
              <a:rPr lang="cs-CZ" smtClean="0"/>
              <a:t>even o´clock</a:t>
            </a: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96336" y="6137920"/>
            <a:ext cx="1584176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t</a:t>
            </a:r>
            <a:r>
              <a:rPr lang="cs-CZ" smtClean="0"/>
              <a:t>wenty eight</a:t>
            </a:r>
          </a:p>
          <a:p>
            <a:pPr algn="ctr"/>
            <a:r>
              <a:rPr lang="cs-CZ"/>
              <a:t>t</a:t>
            </a:r>
            <a:r>
              <a:rPr lang="cs-CZ" smtClean="0"/>
              <a:t>o seven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452320" y="4619920"/>
            <a:ext cx="1368152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h</a:t>
            </a:r>
            <a:r>
              <a:rPr lang="cs-CZ" smtClean="0"/>
              <a:t>alf past six</a:t>
            </a: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28787" y="4626246"/>
            <a:ext cx="1368152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t</a:t>
            </a:r>
            <a:r>
              <a:rPr lang="cs-CZ" smtClean="0"/>
              <a:t>wenty two past six</a:t>
            </a:r>
            <a:endParaRPr lang="cs-CZ"/>
          </a:p>
        </p:txBody>
      </p:sp>
      <p:sp>
        <p:nvSpPr>
          <p:cNvPr id="14" name="Zahnutá šipka doleva 13"/>
          <p:cNvSpPr/>
          <p:nvPr/>
        </p:nvSpPr>
        <p:spPr>
          <a:xfrm>
            <a:off x="7596336" y="1069901"/>
            <a:ext cx="731520" cy="1216152"/>
          </a:xfrm>
          <a:prstGeom prst="curvedLeftArrow">
            <a:avLst>
              <a:gd name="adj1" fmla="val 25000"/>
              <a:gd name="adj2" fmla="val 50000"/>
              <a:gd name="adj3" fmla="val 562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K0O7W0UI\MP9004309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971" y="2492896"/>
            <a:ext cx="1943225" cy="2646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2208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What time is it?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smtClean="0"/>
              <a:t>.</a:t>
            </a:r>
            <a:endParaRPr lang="cs-CZ"/>
          </a:p>
        </p:txBody>
      </p:sp>
      <p:sp>
        <p:nvSpPr>
          <p:cNvPr id="4" name="Zkosené hrany 3"/>
          <p:cNvSpPr/>
          <p:nvPr/>
        </p:nvSpPr>
        <p:spPr>
          <a:xfrm>
            <a:off x="827584" y="1492586"/>
            <a:ext cx="1584176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>
                <a:solidFill>
                  <a:schemeClr val="accent2"/>
                </a:solidFill>
              </a:rPr>
              <a:t>0</a:t>
            </a:r>
            <a:r>
              <a:rPr lang="cs-CZ" sz="3600" smtClean="0">
                <a:solidFill>
                  <a:schemeClr val="accent2"/>
                </a:solidFill>
              </a:rPr>
              <a:t>3:40</a:t>
            </a:r>
            <a:endParaRPr lang="cs-CZ" sz="3600">
              <a:solidFill>
                <a:schemeClr val="accent2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3131840" y="1450480"/>
            <a:ext cx="1584176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accent2"/>
                </a:solidFill>
              </a:rPr>
              <a:t>06:25</a:t>
            </a:r>
            <a:endParaRPr lang="cs-CZ" sz="3600">
              <a:solidFill>
                <a:schemeClr val="accent2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5292080" y="1478894"/>
            <a:ext cx="1584176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accent2"/>
                </a:solidFill>
              </a:rPr>
              <a:t>07:15</a:t>
            </a:r>
            <a:endParaRPr lang="cs-CZ" sz="3600">
              <a:solidFill>
                <a:schemeClr val="accent2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7452320" y="1478894"/>
            <a:ext cx="1584176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accent2"/>
                </a:solidFill>
              </a:rPr>
              <a:t>09.45</a:t>
            </a:r>
            <a:endParaRPr lang="cs-CZ" sz="3600">
              <a:solidFill>
                <a:schemeClr val="accent2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7452320" y="3356992"/>
            <a:ext cx="1584176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accent2"/>
                </a:solidFill>
              </a:rPr>
              <a:t>01:10</a:t>
            </a:r>
            <a:endParaRPr lang="cs-CZ" sz="3600">
              <a:solidFill>
                <a:schemeClr val="accent2"/>
              </a:solidFill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5314925" y="3348992"/>
            <a:ext cx="1584176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accent2"/>
                </a:solidFill>
              </a:rPr>
              <a:t>04:35</a:t>
            </a:r>
            <a:endParaRPr lang="cs-CZ" sz="3600">
              <a:solidFill>
                <a:schemeClr val="accent2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3131840" y="3356992"/>
            <a:ext cx="1584176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accent2"/>
                </a:solidFill>
              </a:rPr>
              <a:t>02:30</a:t>
            </a:r>
            <a:endParaRPr lang="cs-CZ" sz="3600">
              <a:solidFill>
                <a:schemeClr val="accent2"/>
              </a:solidFill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828304" y="3348992"/>
            <a:ext cx="1584176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accent2"/>
                </a:solidFill>
              </a:rPr>
              <a:t>10.55</a:t>
            </a:r>
            <a:endParaRPr lang="cs-CZ" sz="3600">
              <a:solidFill>
                <a:schemeClr val="accent2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7452320" y="5047480"/>
            <a:ext cx="1584176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accent2"/>
                </a:solidFill>
              </a:rPr>
              <a:t>03:15</a:t>
            </a:r>
            <a:endParaRPr lang="cs-CZ" sz="3600">
              <a:solidFill>
                <a:schemeClr val="accent2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5364088" y="4978872"/>
            <a:ext cx="1584176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accent2"/>
                </a:solidFill>
              </a:rPr>
              <a:t>07:05</a:t>
            </a:r>
            <a:endParaRPr lang="cs-CZ" sz="3600">
              <a:solidFill>
                <a:schemeClr val="accent2"/>
              </a:solidFill>
            </a:endParaRPr>
          </a:p>
        </p:txBody>
      </p:sp>
      <p:sp>
        <p:nvSpPr>
          <p:cNvPr id="14" name="Zkosené hrany 13"/>
          <p:cNvSpPr/>
          <p:nvPr/>
        </p:nvSpPr>
        <p:spPr>
          <a:xfrm>
            <a:off x="3136429" y="5013176"/>
            <a:ext cx="1584176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accent2"/>
                </a:solidFill>
              </a:rPr>
              <a:t>8:20</a:t>
            </a:r>
            <a:endParaRPr lang="cs-CZ" sz="3600">
              <a:solidFill>
                <a:schemeClr val="accent2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844353" y="5018880"/>
            <a:ext cx="1584176" cy="104241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accent2"/>
                </a:solidFill>
              </a:rPr>
              <a:t>11:50</a:t>
            </a:r>
            <a:endParaRPr lang="cs-CZ" sz="3600">
              <a:solidFill>
                <a:schemeClr val="accent2"/>
              </a:solidFill>
            </a:endParaRPr>
          </a:p>
        </p:txBody>
      </p:sp>
      <p:pic>
        <p:nvPicPr>
          <p:cNvPr id="3075" name="Picture 3" descr="C:\Users\Kolářová\AppData\Local\Microsoft\Windows\Temporary Internet Files\Content.IE5\DYZYG3L8\MM90030341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292" y="-1"/>
            <a:ext cx="1748011" cy="1271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8814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Soutěž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723347"/>
            <a:ext cx="7498080" cy="4800600"/>
          </a:xfrm>
        </p:spPr>
        <p:txBody>
          <a:bodyPr/>
          <a:lstStyle/>
          <a:p>
            <a:pPr marL="82296" indent="0">
              <a:buNone/>
            </a:pPr>
            <a:endParaRPr lang="cs-CZ" smtClean="0"/>
          </a:p>
          <a:p>
            <a:r>
              <a:rPr lang="cs-CZ" smtClean="0"/>
              <a:t>Hrajeme s hodinami na předcházejíci stránce.</a:t>
            </a:r>
          </a:p>
          <a:p>
            <a:r>
              <a:rPr lang="cs-CZ" smtClean="0"/>
              <a:t>Soutěží dvojice žáků.</a:t>
            </a:r>
          </a:p>
          <a:p>
            <a:r>
              <a:rPr lang="cs-CZ" smtClean="0"/>
              <a:t>Učitel řekne čas a žáci soutěží,kdo ukáže dříve hodiny se správným časem. </a:t>
            </a:r>
          </a:p>
          <a:p>
            <a:endParaRPr lang="cs-CZ"/>
          </a:p>
        </p:txBody>
      </p:sp>
      <p:pic>
        <p:nvPicPr>
          <p:cNvPr id="4101" name="Picture 5" descr="C:\Users\Kolářová\AppData\Local\Microsoft\Windows\Temporary Internet Files\Content.IE5\AM1I8PN9\MC90040431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221088"/>
            <a:ext cx="3240360" cy="229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0324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82296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82296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72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90</TotalTime>
  <Words>189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Slunovrat</vt:lpstr>
      <vt:lpstr>Motiv systému Office</vt:lpstr>
      <vt:lpstr>Prezentace aplikace PowerPoint</vt:lpstr>
      <vt:lpstr>Anotace</vt:lpstr>
      <vt:lpstr>What time is it?</vt:lpstr>
      <vt:lpstr>Obsah</vt:lpstr>
      <vt:lpstr>Seřaď časy,jak jdou za sebou.</vt:lpstr>
      <vt:lpstr>What time is it?</vt:lpstr>
      <vt:lpstr>Soutěž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10</cp:revision>
  <dcterms:created xsi:type="dcterms:W3CDTF">2012-02-22T17:45:36Z</dcterms:created>
  <dcterms:modified xsi:type="dcterms:W3CDTF">2012-02-22T19:16:18Z</dcterms:modified>
</cp:coreProperties>
</file>