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67" r:id="rId3"/>
    <p:sldId id="259" r:id="rId4"/>
    <p:sldId id="260" r:id="rId5"/>
    <p:sldId id="261" r:id="rId6"/>
    <p:sldId id="262" r:id="rId7"/>
    <p:sldId id="266" r:id="rId8"/>
    <p:sldId id="263" r:id="rId9"/>
    <p:sldId id="264" r:id="rId10"/>
    <p:sldId id="269" r:id="rId11"/>
    <p:sldId id="265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020" autoAdjust="0"/>
    <p:restoredTop sz="94660"/>
  </p:normalViewPr>
  <p:slideViewPr>
    <p:cSldViewPr>
      <p:cViewPr>
        <p:scale>
          <a:sx n="70" d="100"/>
          <a:sy n="70" d="100"/>
        </p:scale>
        <p:origin x="-6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rgbClr val="9CB86E">
                <a:alpha val="17000"/>
              </a:srgbClr>
            </a:gs>
            <a:gs pos="100000">
              <a:srgbClr val="156B13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95781-8DAE-40B9-960F-92E406E1568A}" type="datetimeFigureOut">
              <a:rPr lang="cs-CZ" smtClean="0"/>
              <a:pPr/>
              <a:t>10.1.2013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BD649A-DE11-4111-BB9E-84C46F13AEC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9/99/James_II_by_Peter_Lely.jpg" TargetMode="External"/><Relationship Id="rId2" Type="http://schemas.openxmlformats.org/officeDocument/2006/relationships/hyperlink" Target="http://cs.wikipedia.org/wiki/Soubor:Charles_II_of_England.jpe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Soubor:Anne,_Queen_of_Great_Britain.jpg" TargetMode="External"/><Relationship Id="rId4" Type="http://schemas.openxmlformats.org/officeDocument/2006/relationships/hyperlink" Target="http://upload.wikimedia.org/wikipedia/en/6/6e/House_of_Stuart.png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060848"/>
            <a:ext cx="8784976" cy="4608512"/>
          </a:xfrm>
        </p:spPr>
        <p:txBody>
          <a:bodyPr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Soukromé gymnázium AD FONTES, o.p.s.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Číslo programu: 	CZ.1.07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Název programu:	OP Vzdělávání pro konkurenceschopnost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Název projektu: 	Moderní škola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Název: 		I/2 – Inovace a zkvalitnění výuky směřující k rozvoji čtenářské a 			informační gramotnosti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Autor: 		Mgr. Vladimír Prošek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Téma:  		Dějiny novověku (počátek 17. století – 1. polovina 18. století)</a:t>
            </a:r>
            <a:br>
              <a:rPr lang="cs-CZ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		 ANGLICKÁ REVOLUCE – OD ANGLIE K VELKÉ BRITÁNII  		1603 – 1714 (DÍL II. – LÉTA 1660 - 1714)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rázek 6" descr="Logo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18002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864096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688632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1200"/>
              </a:spcBef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Tato prezentace (.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pptx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) je zaměřena na dějiny novověku, tématem je Anglická revoluce - od Anglie k Velké Británii 1603 – 1714 (díl II. – léta 1660 - 1714). Prezentace je určena pro septimu víceletého gymnázia a paralelní třetí ročník čtyřletého gymnázia. Jde o standardní učivo, které se skládá z textů, obrázků a animací.</a:t>
            </a:r>
          </a:p>
          <a:p>
            <a:pPr marL="0" indent="0">
              <a:spcBef>
                <a:spcPts val="1200"/>
              </a:spcBef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84976" cy="3888432"/>
          </a:xfrm>
        </p:spPr>
        <p:txBody>
          <a:bodyPr>
            <a:normAutofit fontScale="90000"/>
          </a:bodyPr>
          <a:lstStyle/>
          <a:p>
            <a:r>
              <a:rPr lang="cs-CZ" sz="8900" b="1" dirty="0" smtClean="0">
                <a:latin typeface="Times New Roman" pitchFamily="18" charset="0"/>
                <a:cs typeface="Times New Roman" pitchFamily="18" charset="0"/>
              </a:rPr>
              <a:t>ANGLICKÁ REVOLUCE</a:t>
            </a:r>
            <a:r>
              <a:rPr lang="cs-CZ" sz="5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5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OD ANGLIE K VELKÉ BRITÁNII 1603 – 1714</a:t>
            </a:r>
            <a:endParaRPr lang="cs-CZ" sz="3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4293096"/>
            <a:ext cx="8784976" cy="1152128"/>
          </a:xfrm>
        </p:spPr>
        <p:txBody>
          <a:bodyPr anchor="ctr" anchorCtr="0">
            <a:normAutofit/>
          </a:bodyPr>
          <a:lstStyle/>
          <a:p>
            <a:r>
              <a:rPr lang="cs-CZ" sz="5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DÍL II. – LÉTA 1660 - 1714</a:t>
            </a:r>
            <a:endParaRPr lang="cs-CZ" sz="5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KAREL II. 1660 - 1685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995936" y="836712"/>
            <a:ext cx="4968552" cy="58326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Vnitřní politika.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Vychován na dvoře Ludvíka XIV., napodoboval francouzský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absolutismus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což vedlo k růstu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napětí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mezi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králem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parlamentem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který nadále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omezoval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královskou moc.</a:t>
            </a:r>
          </a:p>
          <a:p>
            <a:pPr marL="0" indent="0"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V zemi zavládla opět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náboženská nesnášenlivost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 1673 byl přijat zákon („o přísaze“) -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vyloučení jinověrců ze státních institucí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opět došlo k silné vlně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emigrace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Roku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1679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byl přijat zákon o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osobní svobodě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</a:rPr>
              <a:t>habeas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corpus 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</a:rPr>
              <a:t>act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) – zamezující  např. svévolnému zatčení či zaručující osobní svobody („my 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</a:rPr>
              <a:t>home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my </a:t>
            </a:r>
            <a:r>
              <a:rPr lang="cs-CZ" sz="1700" dirty="0" err="1" smtClean="0">
                <a:latin typeface="Times New Roman" pitchFamily="18" charset="0"/>
                <a:cs typeface="Times New Roman" pitchFamily="18" charset="0"/>
              </a:rPr>
              <a:t>castle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“). </a:t>
            </a:r>
          </a:p>
          <a:p>
            <a:pPr marL="0" indent="0"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V parlamentu se  vytvořily dvě politické skupiny:</a:t>
            </a:r>
          </a:p>
          <a:p>
            <a:pPr marL="0" indent="0"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1/ </a:t>
            </a:r>
            <a:r>
              <a:rPr lang="cs-CZ" sz="1700" b="1" dirty="0" err="1" smtClean="0">
                <a:latin typeface="Times New Roman" pitchFamily="18" charset="0"/>
                <a:cs typeface="Times New Roman" pitchFamily="18" charset="0"/>
              </a:rPr>
              <a:t>Toryové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– konzervativní, většinou šlechta.</a:t>
            </a:r>
          </a:p>
          <a:p>
            <a:pPr marL="0" indent="0">
              <a:buNone/>
            </a:pP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2/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Whigové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 – liberální, nižší spol. vrstvy, měšťanstvo, podnikatelské vrstvy.</a:t>
            </a:r>
          </a:p>
          <a:p>
            <a:pPr marL="0" indent="0">
              <a:buNone/>
            </a:pP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Zahraniční politika.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Přátelství s Francií.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1665 – 1667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proběhla druhá </a:t>
            </a:r>
            <a:r>
              <a:rPr lang="cs-CZ" sz="1700" b="1" dirty="0" err="1" smtClean="0">
                <a:latin typeface="Times New Roman" pitchFamily="18" charset="0"/>
                <a:cs typeface="Times New Roman" pitchFamily="18" charset="0"/>
              </a:rPr>
              <a:t>anglo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-nizozemská válka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zemi zasáhl mor, vyhořel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Londýn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, do ústí Temže  vpadli Nizozemci. 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1672 – 1674 třetí </a:t>
            </a:r>
            <a:r>
              <a:rPr lang="cs-CZ" sz="1700" b="1" dirty="0" err="1" smtClean="0">
                <a:latin typeface="Times New Roman" pitchFamily="18" charset="0"/>
                <a:cs typeface="Times New Roman" pitchFamily="18" charset="0"/>
              </a:rPr>
              <a:t>anglo</a:t>
            </a:r>
            <a:r>
              <a:rPr lang="cs-CZ" sz="1700" b="1" dirty="0" smtClean="0">
                <a:latin typeface="Times New Roman" pitchFamily="18" charset="0"/>
                <a:cs typeface="Times New Roman" pitchFamily="18" charset="0"/>
              </a:rPr>
              <a:t>-nizozemská válka </a:t>
            </a:r>
            <a:r>
              <a:rPr lang="cs-CZ" sz="1700" dirty="0" smtClean="0">
                <a:latin typeface="Times New Roman" pitchFamily="18" charset="0"/>
                <a:cs typeface="Times New Roman" pitchFamily="18" charset="0"/>
              </a:rPr>
              <a:t>– nepopulární, bez zisků.</a:t>
            </a:r>
          </a:p>
        </p:txBody>
      </p:sp>
      <p:pic>
        <p:nvPicPr>
          <p:cNvPr id="6" name="Zástupný symbol pro obsah 5" descr="025 Karel II.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836712"/>
            <a:ext cx="3774666" cy="582210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JAKUB II. 1685 - 1688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836712"/>
            <a:ext cx="4320480" cy="58326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Karlův bratr,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sympatizoval s Francií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s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katolicismem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– přestoupil na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katolickou víru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(rekatolizace), čímž proti sobě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popudil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anglikánské poddané.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Ve chvíli, kdy se Jakubovi narodil syn (Jakub III.), rozhodl se parlament pro odboj a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Jakub byl z trůnu sesazen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sah 6" descr="026 Jakub II.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823994"/>
            <a:ext cx="4464496" cy="583482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69269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SLAVNÁ ANGLICKÁ REVOLUCE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79512" y="764704"/>
            <a:ext cx="8784976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Proběhla v letech 1688 – 1689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Strach z vlády katolické dynastie donutil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parlament jednat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Jakub II. byl zbaven trůnu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a koruna byla nabídnuta manželovi Jakubovy dcery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Marie Stuartovny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nizozemskému místodržícímu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Vilému Oranžskému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Ten se stal králem jako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Vilém III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Vilém se vypravil do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Anglie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kterou snadno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ovládl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s tvrdým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odporem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se setkal v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Irsku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které musel dobývat do roku 1692. Jakub II. uprchl do Francie a pro stoupence jeho strany v Anglii se vžil název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„jakobité“.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69269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STUARTOVCI - ROZROD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56793"/>
            <a:ext cx="8785101" cy="3994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69269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VZNIK VELKÉ BRITÁNIE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995936" y="764704"/>
            <a:ext cx="4968552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Vilém III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se dostal na trůn díky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parlamentu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proto mu na počátku své vlády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učinil významné ústupky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1689 přijat zákon o právech –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Bill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rights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, panovník se zavázal, že nebude bez souhlasu parlamentu rušit či vydávat zákony, vypisovat daně nebo vydržovat vojsko. Anglie se tak stala konstituční monarchií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 smrti Marie (1694) a Viléma (1702) přešlo nástupnictví na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Annu Stuartovnu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Za její vlády skončila definitivně irská nezávislost (kolonie) a zároveň bylo k Anglii pevněji připoutáno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Skotsko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Roku 1707 bylo vyhlášeno Spojené království Velké Británie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ve kterém si Skotsko ponechalo alespoň vlastní právní řád a náboženskou svobodu.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Zástupný symbol pro obsah 5" descr="027 Anna Stuartovna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79512" y="764704"/>
            <a:ext cx="3722041" cy="590465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69269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DOVRŠENÍ PARLAMENTARISMU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79512" y="764704"/>
            <a:ext cx="8784976" cy="5904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Anna Stuartovna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zemřela roku 1714 bez potomků, což umožnilo nástupnictví vzdálených příbuzných z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hannoverské dynastie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Na trůn se tak dostal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Jiří I. Hannoverský (1714 - 1727)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jehož potomci (</a:t>
            </a:r>
            <a:r>
              <a:rPr lang="cs-CZ" sz="2000" b="1" dirty="0" err="1" smtClean="0">
                <a:latin typeface="Times New Roman" pitchFamily="18" charset="0"/>
                <a:cs typeface="Times New Roman" pitchFamily="18" charset="0"/>
              </a:rPr>
              <a:t>Windsorové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) vládnou zemi dodnes.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Jiří I. se zpočátku setkával s odporem anglické i skotské šlechty, což vedlo ke vzniku oficiální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parlamentní opozice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jejímž úkolem je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kritika vládní politiky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Byla zrušena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cenzura.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Jediným nedostatkem bylo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omezené volební právo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ke kterému člověk potřeboval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vysoký majetkový cenzus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Nižší společenské vrstvy i někteří měšťané tak nemohli volit.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Domácí poměry se postupně stabilizovaly a Velká Británie tak mohla zahájit prosazování svých zájmů v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zahraniční politice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Cílem této politiky bylo omezit moc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Francie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Nizozemí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 mezinárodním obchodu a prosazovat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politiku rovnováhy sil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v kontinentální Evropě (vůči Francii, Španělsku a Habsburkům, později Prusku, Rusku).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764704"/>
          </a:xfrm>
        </p:spPr>
        <p:txBody>
          <a:bodyPr>
            <a:no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KONTROLNÍ OTÁZKY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836712"/>
            <a:ext cx="4316288" cy="5832648"/>
          </a:xfrm>
        </p:spPr>
        <p:txBody>
          <a:bodyPr>
            <a:normAutofit/>
          </a:bodyPr>
          <a:lstStyle/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1/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Jak vypadala náboženská situace v době vlády Karla II?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2/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Které dvě frakce se vytvořily v parlamentu?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3/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Jakou víru vyznával nově Jakub II.?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4/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Jak se nazývá revoluce proti Jakubovi II.?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5/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Komu byla nabídnuta koruna?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6/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Co je to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Bill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Rights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7/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Kdy bylo vyhlášeno Spojené království Velké Británie?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8/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Jak se nazývá politika, kterou Británie prosazovala v Evropě?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836712"/>
            <a:ext cx="4316288" cy="5832648"/>
          </a:xfrm>
        </p:spPr>
        <p:txBody>
          <a:bodyPr>
            <a:normAutofit/>
          </a:bodyPr>
          <a:lstStyle/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1/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Náboženská nesnášenlivost, odpírání práv jinověrcům.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2/ </a:t>
            </a:r>
            <a:r>
              <a:rPr lang="cs-CZ" sz="1600" b="1" dirty="0" err="1" smtClean="0">
                <a:latin typeface="Times New Roman" pitchFamily="18" charset="0"/>
                <a:cs typeface="Times New Roman" pitchFamily="18" charset="0"/>
              </a:rPr>
              <a:t>Toryové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 a Whigové.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3/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Katolictví.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			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4/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Slavná anglická revoluce.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marL="177800" indent="-177800"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5/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Vilému Oranžskému/Marii Stuartovně.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6/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Zákon o právech přijatý 1689.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7/ Bojovalo se o moc nikoliv za víru.		</a:t>
            </a:r>
          </a:p>
          <a:p>
            <a:pPr>
              <a:lnSpc>
                <a:spcPct val="150000"/>
              </a:lnSpc>
              <a:spcBef>
                <a:spcPts val="600"/>
              </a:spcBef>
              <a:buNone/>
            </a:pP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8/ </a:t>
            </a:r>
            <a:r>
              <a:rPr lang="cs-CZ" sz="1600" b="1" dirty="0" smtClean="0">
                <a:latin typeface="Times New Roman" pitchFamily="18" charset="0"/>
                <a:cs typeface="Times New Roman" pitchFamily="18" charset="0"/>
              </a:rPr>
              <a:t>Politika rovnováhy mezi </a:t>
            </a:r>
            <a:r>
              <a:rPr lang="cs-CZ" sz="1600" b="1" smtClean="0">
                <a:latin typeface="Times New Roman" pitchFamily="18" charset="0"/>
                <a:cs typeface="Times New Roman" pitchFamily="18" charset="0"/>
              </a:rPr>
              <a:t>velmocemi.</a:t>
            </a:r>
            <a:endParaRPr lang="cs-CZ" sz="16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1268760"/>
          </a:xfrm>
        </p:spPr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br>
              <a:rPr lang="cs-CZ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DOSTUPNÉ POD LICENCÍ PUBLIC DOMAIN WWW</a:t>
            </a:r>
            <a:endParaRPr lang="cs-CZ" sz="27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hlinkClick r:id="rId2"/>
              </a:rPr>
              <a:t>http://cs.wikipedia.org/wiki/Soubor:Charles_II_of_England.jpeg</a:t>
            </a:r>
            <a:r>
              <a:rPr lang="cs-CZ" sz="2000" dirty="0" smtClean="0"/>
              <a:t>, ze dne 23. srpna 2012.</a:t>
            </a:r>
          </a:p>
          <a:p>
            <a:pPr marL="0" indent="0">
              <a:buNone/>
            </a:pPr>
            <a:r>
              <a:rPr lang="cs-CZ" sz="2000" dirty="0" smtClean="0">
                <a:hlinkClick r:id="rId3"/>
              </a:rPr>
              <a:t>http://upload.wikimedia.org/wikipedia/commons/9/99/James_II_by_Peter_Lely.jpg</a:t>
            </a:r>
            <a:r>
              <a:rPr lang="cs-CZ" sz="2000" dirty="0" smtClean="0"/>
              <a:t>, ze dne 23. srpna 2012.</a:t>
            </a:r>
          </a:p>
          <a:p>
            <a:pPr marL="0" indent="0">
              <a:buNone/>
            </a:pPr>
            <a:r>
              <a:rPr lang="cs-CZ" sz="2000" dirty="0" smtClean="0">
                <a:hlinkClick r:id="rId4"/>
              </a:rPr>
              <a:t>http://upload.wikimedia.org/wikipedia/en/6/6e/House_of_Stuart.png</a:t>
            </a:r>
            <a:r>
              <a:rPr lang="cs-CZ" sz="2000" dirty="0" smtClean="0"/>
              <a:t>, ze dne 23. srpna 2012.</a:t>
            </a:r>
          </a:p>
          <a:p>
            <a:pPr marL="0" indent="0">
              <a:buNone/>
            </a:pPr>
            <a:r>
              <a:rPr lang="cs-CZ" sz="2000" dirty="0" smtClean="0">
                <a:hlinkClick r:id="rId5"/>
              </a:rPr>
              <a:t>http://cs.wikipedia.org/wiki/Soubor:Anne,_Queen_of_Great_Britain.jpg</a:t>
            </a:r>
            <a:r>
              <a:rPr lang="cs-CZ" sz="2000" dirty="0" smtClean="0"/>
              <a:t>, ze dne 23. srpna 2012.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792088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ZHODNOCENÍ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616624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Zpětné ověřování znalostí u studentů prokázalo úspěšnost zpracovaného tématu.</a:t>
            </a:r>
          </a:p>
          <a:p>
            <a:pPr marL="0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Znalosti studentů, kterých dosáhli studiem materiálu, odpovídají standardu nebo jsou nadprůměrné. Jsou přiměřené vzhledem k použitému materiálu i věku studentů (septima osmiletého studijního cyklu).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546</TotalTime>
  <Words>837</Words>
  <Application>Microsoft Office PowerPoint</Application>
  <PresentationFormat>Předvádění na obrazovce (4:3)</PresentationFormat>
  <Paragraphs>57</Paragraphs>
  <Slides>12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Soukromé gymnázium AD FONTES, o.p.s. Číslo programu:  CZ.1.07 Název programu: OP Vzdělávání pro konkurenceschopnost Název projektu:  Moderní škola Název:   I/2 – Inovace a zkvalitnění výuky směřující k rozvoji čtenářské a    informační gramotnosti Autor:   Mgr. Vladimír Prošek Téma:    Dějiny novověku (počátek 17. století – 1. polovina 18. století)    ANGLICKÁ REVOLUCE – OD ANGLIE K VELKÉ BRITÁNII    1603 – 1714 (DÍL II. – LÉTA 1660 - 1714)</vt:lpstr>
      <vt:lpstr>ANOTACE</vt:lpstr>
      <vt:lpstr>ANGLICKÁ REVOLUCE  OD ANGLIE K VELKÉ BRITÁNII 1603 – 1714</vt:lpstr>
      <vt:lpstr>KAREL II. 1660 - 1685</vt:lpstr>
      <vt:lpstr>JAKUB II. 1685 - 1688</vt:lpstr>
      <vt:lpstr>SLAVNÁ ANGLICKÁ REVOLUCE</vt:lpstr>
      <vt:lpstr>STUARTOVCI - ROZROD</vt:lpstr>
      <vt:lpstr>VZNIK VELKÉ BRITÁNIE</vt:lpstr>
      <vt:lpstr>DOVRŠENÍ PARLAMENTARISMU</vt:lpstr>
      <vt:lpstr>KONTROLNÍ OTÁZKY</vt:lpstr>
      <vt:lpstr>POUŽITÉ ZDROJE DOSTUPNÉ POD LICENCÍ PUBLIC DOMAIN WWW</vt:lpstr>
      <vt:lpstr>ZHODNOCENÍ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vladimir.prosek</dc:creator>
  <cp:lastModifiedBy>Administrator</cp:lastModifiedBy>
  <cp:revision>56</cp:revision>
  <dcterms:created xsi:type="dcterms:W3CDTF">2012-05-10T11:19:50Z</dcterms:created>
  <dcterms:modified xsi:type="dcterms:W3CDTF">2013-01-10T12:48:17Z</dcterms:modified>
</cp:coreProperties>
</file>