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59" r:id="rId3"/>
    <p:sldId id="274" r:id="rId4"/>
    <p:sldId id="275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17998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92758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Ročník:třetí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Člověk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jeho zdraví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Mgr.MartinaVybíralová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14356"/>
            <a:ext cx="7872442" cy="2143140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</a:rPr>
              <a:t>Člověk a jeho zdraví 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3643314"/>
            <a:ext cx="7772400" cy="200026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Lidská kostra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571480"/>
            <a:ext cx="3286148" cy="5857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 flipH="1">
            <a:off x="5286380" y="857232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Lebka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572000" y="1071546"/>
            <a:ext cx="5715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572000" y="2214554"/>
            <a:ext cx="16430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357818" y="2857496"/>
            <a:ext cx="12144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714612" y="3357562"/>
            <a:ext cx="107157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5500694" y="4000504"/>
            <a:ext cx="7858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0800000">
            <a:off x="3071802" y="4357694"/>
            <a:ext cx="9286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857752" y="4643446"/>
            <a:ext cx="15716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2928926" y="5357826"/>
            <a:ext cx="12144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3286116" y="2857496"/>
            <a:ext cx="12144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3143240" y="5857892"/>
            <a:ext cx="857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6429388" y="2000240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 hrudní 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643702" y="271462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Kloub loketní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572264" y="378619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Prsty  ruky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643702" y="442913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Kloub kolenní 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14546" y="564357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otník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1142976" y="5143512"/>
            <a:ext cx="1828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 holenní 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571604" y="4143380"/>
            <a:ext cx="1788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 stehenní 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500298" y="2643182"/>
            <a:ext cx="891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áteř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1000100" y="3143248"/>
            <a:ext cx="2207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 vřetenní</a:t>
            </a:r>
            <a:endParaRPr lang="cs-CZ" dirty="0"/>
          </a:p>
        </p:txBody>
      </p:sp>
      <p:cxnSp>
        <p:nvCxnSpPr>
          <p:cNvPr id="70" name="Přímá spojovací čára 69"/>
          <p:cNvCxnSpPr/>
          <p:nvPr/>
        </p:nvCxnSpPr>
        <p:spPr>
          <a:xfrm>
            <a:off x="4714876" y="3357562"/>
            <a:ext cx="19288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6715140" y="3143248"/>
            <a:ext cx="749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ánev</a:t>
            </a:r>
            <a:endParaRPr lang="cs-CZ" dirty="0"/>
          </a:p>
        </p:txBody>
      </p:sp>
      <p:cxnSp>
        <p:nvCxnSpPr>
          <p:cNvPr id="82" name="Přímá spojovací čára 81"/>
          <p:cNvCxnSpPr/>
          <p:nvPr/>
        </p:nvCxnSpPr>
        <p:spPr>
          <a:xfrm>
            <a:off x="2714612" y="1928802"/>
            <a:ext cx="12144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ovéPole 85"/>
          <p:cNvSpPr txBox="1"/>
          <p:nvPr/>
        </p:nvSpPr>
        <p:spPr>
          <a:xfrm>
            <a:off x="1142976" y="1714488"/>
            <a:ext cx="2020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Kloub ramenní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7225" y="428604"/>
            <a:ext cx="7715303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400" dirty="0" smtClean="0"/>
          </a:p>
          <a:p>
            <a:pPr algn="ctr"/>
            <a:r>
              <a:rPr lang="cs-CZ" sz="2800" dirty="0" smtClean="0"/>
              <a:t>Oporou našeho těla je kostra, na kterou se upínají svaly. </a:t>
            </a:r>
          </a:p>
          <a:p>
            <a:pPr algn="ctr"/>
            <a:r>
              <a:rPr lang="cs-CZ" sz="2800" dirty="0" smtClean="0"/>
              <a:t>Její osou je páteř, která spojuje lebku, kostru hrudníku,</a:t>
            </a:r>
          </a:p>
          <a:p>
            <a:pPr algn="ctr"/>
            <a:r>
              <a:rPr lang="cs-CZ" sz="2800" dirty="0" smtClean="0"/>
              <a:t> kostru horních a dolních končetin. 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Jednotlivé kosti jsou velmi pevné a jsou mezi sebou spojeny klouby</a:t>
            </a:r>
          </a:p>
          <a:p>
            <a:pPr algn="ctr"/>
            <a:r>
              <a:rPr lang="cs-CZ" sz="2800" dirty="0" smtClean="0"/>
              <a:t>(pohyblivá spojení kostí) a švy(pevná spojení kostí).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Kostra také chrání důležité orgány.</a:t>
            </a:r>
          </a:p>
          <a:p>
            <a:pPr algn="ctr"/>
            <a:r>
              <a:rPr lang="cs-CZ" sz="2800" dirty="0" smtClean="0"/>
              <a:t>Lebka chrání mozek, kostra hrudníku zase srdce </a:t>
            </a:r>
          </a:p>
          <a:p>
            <a:pPr algn="ctr"/>
            <a:r>
              <a:rPr lang="cs-CZ" sz="2800" dirty="0" smtClean="0"/>
              <a:t>a plíce.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Učebnice </a:t>
            </a:r>
            <a:r>
              <a:rPr lang="cs-CZ" dirty="0" smtClean="0"/>
              <a:t>prvouky</a:t>
            </a:r>
          </a:p>
          <a:p>
            <a:pPr>
              <a:buNone/>
            </a:pPr>
            <a:r>
              <a:rPr lang="cs-CZ" dirty="0" err="1" smtClean="0"/>
              <a:t>Didaktis</a:t>
            </a:r>
            <a:r>
              <a:rPr lang="cs-CZ" dirty="0" smtClean="0"/>
              <a:t> </a:t>
            </a:r>
            <a:r>
              <a:rPr lang="cs-CZ" dirty="0" smtClean="0"/>
              <a:t>pro 3.roč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http://</a:t>
            </a:r>
            <a:r>
              <a:rPr lang="cs-CZ" dirty="0" smtClean="0"/>
              <a:t>office.microsoft.com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lačítko akce: Domů 6">
            <a:hlinkClick r:id="rId2" highlightClick="1"/>
          </p:cNvPr>
          <p:cNvSpPr/>
          <p:nvPr/>
        </p:nvSpPr>
        <p:spPr>
          <a:xfrm>
            <a:off x="4214810" y="157161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300</TotalTime>
  <Words>154</Words>
  <Application>Microsoft Office PowerPoint</Application>
  <PresentationFormat>Předvádění na obrazovce (4:3)</PresentationFormat>
  <Paragraphs>48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Člověk a jeho zdraví 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Tomáš Musial</cp:lastModifiedBy>
  <cp:revision>33</cp:revision>
  <dcterms:created xsi:type="dcterms:W3CDTF">2010-07-04T09:26:34Z</dcterms:created>
  <dcterms:modified xsi:type="dcterms:W3CDTF">2013-01-16T19:58:50Z</dcterms:modified>
</cp:coreProperties>
</file>