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6"/>
  </p:notesMasterIdLst>
  <p:handoutMasterIdLst>
    <p:handoutMasterId r:id="rId7"/>
  </p:handoutMasterIdLst>
  <p:sldIdLst>
    <p:sldId id="261" r:id="rId2"/>
    <p:sldId id="259" r:id="rId3"/>
    <p:sldId id="276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92554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55791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Ročník:třetí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celek:Člověk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jeho zdraví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Mgr.MartinaVybíralová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14356"/>
            <a:ext cx="7872442" cy="214314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rgbClr val="FFC000"/>
                </a:solidFill>
              </a:rPr>
              <a:t>Člověk a jeho zdraví 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3643314"/>
            <a:ext cx="7772400" cy="20002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Trávicí soustava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172200" y="5572140"/>
            <a:ext cx="1185882" cy="500066"/>
          </a:xfrm>
        </p:spPr>
        <p:txBody>
          <a:bodyPr/>
          <a:lstStyle/>
          <a:p>
            <a:r>
              <a:rPr lang="cs-CZ" dirty="0" smtClean="0"/>
              <a:t>konečníkem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14400" y="5786454"/>
            <a:ext cx="1157270" cy="571504"/>
          </a:xfrm>
        </p:spPr>
        <p:txBody>
          <a:bodyPr/>
          <a:lstStyle/>
          <a:p>
            <a:r>
              <a:rPr lang="cs-CZ" dirty="0" smtClean="0"/>
              <a:t>tenké střevo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6000" y="357167"/>
            <a:ext cx="457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DO TEXTU O TRÁVÍCÍ SOUSTAVĚ DOPLŇTE SLOVA Z NÁPOVĚDY: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714348" y="1142984"/>
            <a:ext cx="78581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Potrava je v ______________rozkousána a rozžvýkána na malé kousky připravené ke </a:t>
            </a:r>
          </a:p>
          <a:p>
            <a:endParaRPr lang="cs-CZ" dirty="0" smtClean="0"/>
          </a:p>
          <a:p>
            <a:r>
              <a:rPr lang="cs-CZ" dirty="0" smtClean="0"/>
              <a:t>spolknutí.</a:t>
            </a:r>
          </a:p>
        </p:txBody>
      </p:sp>
      <p:sp>
        <p:nvSpPr>
          <p:cNvPr id="7" name="Obdélník 6"/>
          <p:cNvSpPr/>
          <p:nvPr/>
        </p:nvSpPr>
        <p:spPr>
          <a:xfrm>
            <a:off x="785786" y="2071678"/>
            <a:ext cx="72866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______________________prochází  do __________________, kde je </a:t>
            </a:r>
          </a:p>
          <a:p>
            <a:endParaRPr lang="cs-CZ" dirty="0" smtClean="0"/>
          </a:p>
          <a:p>
            <a:r>
              <a:rPr lang="cs-CZ" dirty="0" smtClean="0"/>
              <a:t>rozmělněna a natrávena enzymy.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785786" y="3071810"/>
            <a:ext cx="72866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__________________________rozkládá potravu na složky, které jsou krví </a:t>
            </a:r>
          </a:p>
          <a:p>
            <a:endParaRPr lang="cs-CZ" dirty="0" smtClean="0"/>
          </a:p>
          <a:p>
            <a:r>
              <a:rPr lang="cs-CZ" dirty="0" smtClean="0"/>
              <a:t>dopraveny ke všem buňkám těla.</a:t>
            </a:r>
          </a:p>
        </p:txBody>
      </p:sp>
      <p:sp>
        <p:nvSpPr>
          <p:cNvPr id="9" name="Obdélník 8"/>
          <p:cNvSpPr/>
          <p:nvPr/>
        </p:nvSpPr>
        <p:spPr>
          <a:xfrm>
            <a:off x="857224" y="4071942"/>
            <a:ext cx="721523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V_____________________________________je z potravy vstřebána sůl a </a:t>
            </a:r>
          </a:p>
          <a:p>
            <a:endParaRPr lang="cs-CZ" dirty="0" smtClean="0"/>
          </a:p>
          <a:p>
            <a:r>
              <a:rPr lang="cs-CZ" dirty="0" smtClean="0"/>
              <a:t>voda, odpad se zahušťuje.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57224" y="5143512"/>
            <a:ext cx="7143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Stolice odchází ____________________________z těla ven.</a:t>
            </a:r>
          </a:p>
        </p:txBody>
      </p:sp>
      <p:sp>
        <p:nvSpPr>
          <p:cNvPr id="11" name="Obdélník 10"/>
          <p:cNvSpPr/>
          <p:nvPr/>
        </p:nvSpPr>
        <p:spPr>
          <a:xfrm rot="10800000" flipV="1">
            <a:off x="3981934" y="5829658"/>
            <a:ext cx="11801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ústní dutině</a:t>
            </a:r>
          </a:p>
        </p:txBody>
      </p:sp>
      <p:sp>
        <p:nvSpPr>
          <p:cNvPr id="12" name="Obdélník 11"/>
          <p:cNvSpPr/>
          <p:nvPr/>
        </p:nvSpPr>
        <p:spPr>
          <a:xfrm rot="10800000" flipV="1">
            <a:off x="2428861" y="5644987"/>
            <a:ext cx="10001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tlustém střevě</a:t>
            </a:r>
          </a:p>
        </p:txBody>
      </p:sp>
      <p:sp>
        <p:nvSpPr>
          <p:cNvPr id="13" name="Obdélník 12"/>
          <p:cNvSpPr/>
          <p:nvPr/>
        </p:nvSpPr>
        <p:spPr>
          <a:xfrm rot="10800000" flipV="1">
            <a:off x="5214942" y="5829658"/>
            <a:ext cx="9286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jícnem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429520" y="5460326"/>
            <a:ext cx="10715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žaludku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Učebnice prvouky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Didaktis</a:t>
            </a:r>
            <a:r>
              <a:rPr lang="cs-CZ" dirty="0" smtClean="0"/>
              <a:t> pro 3.roč.</a:t>
            </a:r>
          </a:p>
          <a:p>
            <a:endParaRPr lang="cs-CZ" dirty="0"/>
          </a:p>
        </p:txBody>
      </p:sp>
      <p:sp>
        <p:nvSpPr>
          <p:cNvPr id="7" name="Tlačítko akce: Domů 6">
            <a:hlinkClick r:id="rId2" highlightClick="1"/>
          </p:cNvPr>
          <p:cNvSpPr/>
          <p:nvPr/>
        </p:nvSpPr>
        <p:spPr>
          <a:xfrm>
            <a:off x="4214810" y="157161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340</TotalTime>
  <Words>142</Words>
  <Application>Microsoft Office PowerPoint</Application>
  <PresentationFormat>Předvádění na obrazovce (4:3)</PresentationFormat>
  <Paragraphs>44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Základní škola a mateřská škola Staré Město   Interaktivní škola pro žáka 21.století</vt:lpstr>
      <vt:lpstr>Člověk a jeho zdraví 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Tomáš Musial</cp:lastModifiedBy>
  <cp:revision>38</cp:revision>
  <dcterms:created xsi:type="dcterms:W3CDTF">2010-07-04T09:26:34Z</dcterms:created>
  <dcterms:modified xsi:type="dcterms:W3CDTF">2013-01-16T19:59:47Z</dcterms:modified>
</cp:coreProperties>
</file>