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3"/>
  </p:notesMasterIdLst>
  <p:handoutMasterIdLst>
    <p:handoutMasterId r:id="rId14"/>
  </p:handoutMasterIdLst>
  <p:sldIdLst>
    <p:sldId id="261" r:id="rId2"/>
    <p:sldId id="259" r:id="rId3"/>
    <p:sldId id="271" r:id="rId4"/>
    <p:sldId id="262" r:id="rId5"/>
    <p:sldId id="263" r:id="rId6"/>
    <p:sldId id="266" r:id="rId7"/>
    <p:sldId id="267" r:id="rId8"/>
    <p:sldId id="268" r:id="rId9"/>
    <p:sldId id="269" r:id="rId10"/>
    <p:sldId id="270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739627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941972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kanzen_v_Ro%C5%BEnov%C4%9B_pod_Radho%C5%A1t%C4%9Bm" TargetMode="External"/><Relationship Id="rId3" Type="http://schemas.openxmlformats.org/officeDocument/2006/relationships/hyperlink" Target="http://cs.wikipedia.org/wiki/%C5%A0perky" TargetMode="External"/><Relationship Id="rId7" Type="http://schemas.openxmlformats.org/officeDocument/2006/relationships/hyperlink" Target="http://cs.wikipedia.org/wiki/Muzeum_um%C4%9Bn%C3%AD_Olomouc" TargetMode="External"/><Relationship Id="rId12" Type="http://schemas.openxmlformats.org/officeDocument/2006/relationships/hyperlink" Target="http://www.google.cz/" TargetMode="External"/><Relationship Id="rId2" Type="http://schemas.openxmlformats.org/officeDocument/2006/relationships/hyperlink" Target="http://cs.wikipedia.org/wiki/Mince_v_%C4%8Desk%C3%BDch_zem%C3%ADc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Muzeum" TargetMode="External"/><Relationship Id="rId11" Type="http://schemas.openxmlformats.org/officeDocument/2006/relationships/hyperlink" Target="http://cs.wikipedia.org/wiki/Fr%C3%BDdek-M%C3%ADstek" TargetMode="External"/><Relationship Id="rId5" Type="http://schemas.openxmlformats.org/officeDocument/2006/relationships/hyperlink" Target="http://cs.wikipedia.org/wiki/Muzeum_hlavn%C3%ADho_m%C4%9Bsta_Prahy" TargetMode="External"/><Relationship Id="rId10" Type="http://schemas.openxmlformats.org/officeDocument/2006/relationships/hyperlink" Target="http://cs.wikipedia.org/wiki/Star%C3%BD_Ji%C4%8D%C3%ADn" TargetMode="External"/><Relationship Id="rId4" Type="http://schemas.openxmlformats.org/officeDocument/2006/relationships/hyperlink" Target="http://office.microsoft.com/cs-cz/" TargetMode="External"/><Relationship Id="rId9" Type="http://schemas.openxmlformats.org/officeDocument/2006/relationships/hyperlink" Target="http://cs.wikipedia.org/wiki/Hukvaldy_%28hrad%2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Prvouka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třetí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Lidé a čas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</a:t>
            </a:r>
            <a:r>
              <a:rPr lang="cs-CZ" dirty="0" smtClean="0"/>
              <a:t>: Mgr. Martina Vybíralová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endParaRPr lang="cs-CZ" sz="7200" dirty="0">
              <a:solidFill>
                <a:srgbClr val="FFC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2643182"/>
            <a:ext cx="7772400" cy="33766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88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Stopy minulosti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Jaké předměty </a:t>
            </a:r>
            <a:r>
              <a:rPr lang="cs-CZ" sz="4800" dirty="0" smtClean="0">
                <a:solidFill>
                  <a:srgbClr val="FFC000"/>
                </a:solidFill>
              </a:rPr>
              <a:t>lidé používali</a:t>
            </a:r>
            <a:r>
              <a:rPr lang="cs-CZ" sz="4800" dirty="0" smtClean="0">
                <a:solidFill>
                  <a:srgbClr val="FFC000"/>
                </a:solidFill>
              </a:rPr>
              <a:t>?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Mince.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40324"/>
            <a:ext cx="20955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73461"/>
            <a:ext cx="2095500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274" y="1484784"/>
            <a:ext cx="209550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797152"/>
            <a:ext cx="20955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389092"/>
            <a:ext cx="2095500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Šperky (náušnice, spony a prsteny).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070226"/>
            <a:ext cx="1512168" cy="158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428" y="2492896"/>
            <a:ext cx="1791072" cy="1435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348880"/>
            <a:ext cx="1584176" cy="1505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15" y="4070225"/>
            <a:ext cx="1400081" cy="1568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Nádobí.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66508"/>
            <a:ext cx="2260848" cy="2258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8090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768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C000"/>
                </a:solidFill>
              </a:rPr>
              <a:t>Co s nalezenými předměty(exponáty)?</a:t>
            </a:r>
            <a:endParaRPr lang="cs-CZ" sz="3600" dirty="0">
              <a:solidFill>
                <a:srgbClr val="FFC000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Muzeum.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96273"/>
            <a:ext cx="2095500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01007"/>
            <a:ext cx="2736304" cy="2147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16860"/>
            <a:ext cx="2353444" cy="318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Muzeum v přírodě(skanzen).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32306"/>
            <a:ext cx="3312368" cy="3096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12976"/>
            <a:ext cx="2160240" cy="201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 minulosti se dozvím nejvíce:</a:t>
            </a:r>
            <a:endParaRPr lang="cs-CZ" sz="44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 hradech.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95947"/>
            <a:ext cx="3600399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95948"/>
            <a:ext cx="302433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 zámcích.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48880"/>
            <a:ext cx="288032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212976"/>
            <a:ext cx="252028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 městech.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76873"/>
            <a:ext cx="309634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276872"/>
            <a:ext cx="3024336" cy="3176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hlinkClick r:id="rId2"/>
              </a:rPr>
              <a:t>http://cs.wikipedia.org/wiki/Mince_v_%</a:t>
            </a:r>
            <a:r>
              <a:rPr lang="cs-CZ" dirty="0" smtClean="0">
                <a:hlinkClick r:id="rId2"/>
              </a:rPr>
              <a:t>C4%8Desk%C3%BDch_zem%C3%ADch</a:t>
            </a:r>
            <a:endParaRPr lang="cs-CZ" dirty="0" smtClean="0"/>
          </a:p>
          <a:p>
            <a:r>
              <a:rPr lang="cs-CZ" dirty="0">
                <a:hlinkClick r:id="rId3"/>
              </a:rPr>
              <a:t>http://cs.wikipedia.org/wiki/%</a:t>
            </a:r>
            <a:r>
              <a:rPr lang="cs-CZ" dirty="0" smtClean="0">
                <a:hlinkClick r:id="rId3"/>
              </a:rPr>
              <a:t>C5%A0perky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office.microsoft.com/cs-cz/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cs.wikipedia.org/wiki/Muzeum_hlavn%C3%ADho_m%C4%9Bsta_Prahy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cs.wikipedia.org/wiki/Muzeum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cs.wikipedia.org/wiki/Muzeum_um%C4%9Bn%C3%AD_Olomouc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cs.wikipedia.org/wiki/Skanzen_v_Ro%C5%BEnov%C4%9B_pod_Radho%C5%A1t%C4%9Bm</a:t>
            </a:r>
            <a:endParaRPr lang="cs-CZ" dirty="0" smtClean="0"/>
          </a:p>
          <a:p>
            <a:r>
              <a:rPr lang="cs-CZ" dirty="0">
                <a:hlinkClick r:id="rId9"/>
              </a:rPr>
              <a:t>http://cs.wikipedia.org/wiki/Hukvaldy_%</a:t>
            </a:r>
            <a:r>
              <a:rPr lang="cs-CZ" dirty="0" smtClean="0">
                <a:hlinkClick r:id="rId9"/>
              </a:rPr>
              <a:t>28hrad%29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cs.wikipedia.org/wiki/Star%C3%BD_Ji%C4%8D%C3%ADn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cs.wikipedia.org/wiki/Fr%C3%BDdek-M%C3%ADstek</a:t>
            </a:r>
            <a:endParaRPr lang="cs-CZ" dirty="0" smtClean="0"/>
          </a:p>
          <a:p>
            <a:r>
              <a:rPr lang="cs-CZ" dirty="0"/>
              <a:t>http://cs.wikipedia.org/wiki/Brno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Tlačítko akce: Domů 6">
            <a:hlinkClick r:id="rId12" highlightClick="1"/>
          </p:cNvPr>
          <p:cNvSpPr/>
          <p:nvPr/>
        </p:nvSpPr>
        <p:spPr>
          <a:xfrm>
            <a:off x="4214810" y="157161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197</TotalTime>
  <Words>181</Words>
  <Application>Microsoft Office PowerPoint</Application>
  <PresentationFormat>Předvádění na obrazovce (4:3)</PresentationFormat>
  <Paragraphs>70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Základní škola a mateřská škola Staré Město   Interaktivní škola pro žáka 21.století</vt:lpstr>
      <vt:lpstr>Prezentace aplikace PowerPoint</vt:lpstr>
      <vt:lpstr>Jaké předměty lidé používali?</vt:lpstr>
      <vt:lpstr>Prezentace aplikace PowerPoint</vt:lpstr>
      <vt:lpstr>Prezentace aplikace PowerPoint</vt:lpstr>
      <vt:lpstr>Co s nalezenými předměty(exponáty)?</vt:lpstr>
      <vt:lpstr>Prezentace aplikace PowerPoint</vt:lpstr>
      <vt:lpstr>O minulosti se dozvím nejvíce: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Tomáš Musial</cp:lastModifiedBy>
  <cp:revision>22</cp:revision>
  <dcterms:created xsi:type="dcterms:W3CDTF">2010-07-04T09:26:34Z</dcterms:created>
  <dcterms:modified xsi:type="dcterms:W3CDTF">2013-01-16T20:48:02Z</dcterms:modified>
</cp:coreProperties>
</file>