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2" r:id="rId3"/>
    <p:sldId id="258" r:id="rId4"/>
    <p:sldId id="260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2E6A50-3D0D-4D64-8E37-B8FB052C9723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32E6A50-3D0D-4D64-8E37-B8FB052C9723}" type="datetimeFigureOut">
              <a:rPr lang="cs-CZ" smtClean="0"/>
              <a:t>17.1.2013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2129D67-11FF-4663-9972-B01930C7912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Popis svalových skupin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6367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svalových skupin - 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ověření znalostí  z oblasti svalových skupin a svalů lidského těla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: </a:t>
            </a:r>
            <a:r>
              <a:rPr lang="cs-CZ" dirty="0" smtClean="0"/>
              <a:t>dvojhlavý sval pažní, trojhlavý </a:t>
            </a:r>
            <a:r>
              <a:rPr lang="cs-CZ" smtClean="0"/>
              <a:t>sval pažní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909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svalových skupin - 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24744"/>
            <a:ext cx="86868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1)  Který ze svalů přitahuje předloktí k paži ?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val loketní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vojhlavý sval pažní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rojhlavý sval pažní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tyřhlavý sval pažní</a:t>
            </a:r>
          </a:p>
          <a:p>
            <a:pPr marL="400050" lvl="1" indent="0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800" dirty="0" smtClean="0">
                <a:latin typeface="Arial" pitchFamily="34" charset="0"/>
                <a:cs typeface="Arial" pitchFamily="34" charset="0"/>
              </a:rPr>
              <a:t>            </a:t>
            </a: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2) Sval trubačský patří mezi svaly ?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žvýkací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výrazové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hlavy</a:t>
            </a:r>
          </a:p>
          <a:p>
            <a:pPr marL="857250" lvl="1" indent="-457200">
              <a:buFont typeface="+mj-lt"/>
              <a:buAutoNum type="alphaLcParenR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krku</a:t>
            </a:r>
          </a:p>
          <a:p>
            <a:pPr marL="400050" lvl="1" indent="0"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3) Který sval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ohýbá a vytáčí stehno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?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buFont typeface="+mj-lt"/>
              <a:buAutoNum type="arabicParenR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val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bedrokyčlostehenní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buFont typeface="+mj-lt"/>
              <a:buAutoNum type="arabicParenR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valy hýžďové</a:t>
            </a:r>
          </a:p>
          <a:p>
            <a:pPr marL="857250" lvl="1" indent="-457200">
              <a:buFont typeface="+mj-lt"/>
              <a:buAutoNum type="arabicParenR"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tyřhlavý sval  stehenní</a:t>
            </a:r>
          </a:p>
          <a:p>
            <a:pPr marL="857250" lvl="1" indent="-457200">
              <a:buFont typeface="+mj-lt"/>
              <a:buAutoNum type="arabicParenR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dvojhlavý sval stehenní</a:t>
            </a:r>
          </a:p>
          <a:p>
            <a:pPr marL="857250" lvl="1" indent="-457200">
              <a:buFont typeface="+mj-lt"/>
              <a:buAutoNum type="arabicParenR"/>
            </a:pPr>
            <a:endParaRPr lang="cs-CZ" sz="2000" dirty="0" smtClean="0"/>
          </a:p>
          <a:p>
            <a:pPr marL="457200" indent="-457200">
              <a:buFont typeface="+mj-lt"/>
              <a:buAutoNum type="arabicParenR"/>
            </a:pPr>
            <a:endParaRPr lang="cs-CZ" sz="20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863" y="4933950"/>
            <a:ext cx="2371725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0490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svalových skupin - 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66124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000" dirty="0" smtClean="0"/>
              <a:t>     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4) Vyjmenujte svaly hrudníku…………………….. ?</a:t>
            </a:r>
          </a:p>
          <a:p>
            <a:pPr marL="400050" lvl="1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0005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5) Které  svaly plní funkci břišního lisu…………….?</a:t>
            </a:r>
          </a:p>
          <a:p>
            <a:pPr marL="400050" lvl="1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0005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6) Který sval umožňuje chůzi po špičkách ………. ?</a:t>
            </a:r>
          </a:p>
          <a:p>
            <a:pPr marL="400050" lvl="1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0005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7) Jak se nazývá nejdelší sval lidského těla ………?</a:t>
            </a:r>
          </a:p>
          <a:p>
            <a:pPr marL="400050" lvl="1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0005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8) Vyjmenujte svaly plnící funkci natahovačů na horní končetině těla……………………………………………………….?</a:t>
            </a:r>
          </a:p>
          <a:p>
            <a:pPr marL="400050" lvl="1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0005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9)Jak se nazývá sval vyplňující prostor ramene……..?</a:t>
            </a:r>
          </a:p>
          <a:p>
            <a:pPr marL="400050" lvl="1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400050" lvl="1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10) Vyjmenujte svaly plnící funkci ohýbačů na dolní končetině…?</a:t>
            </a:r>
          </a:p>
          <a:p>
            <a:pPr marL="400050" lvl="1" indent="0">
              <a:buNone/>
            </a:pPr>
            <a:endParaRPr lang="cs-CZ" sz="1800" dirty="0" smtClean="0"/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/>
          </a:p>
          <a:p>
            <a:pPr marL="400050" lvl="1" indent="0">
              <a:buNone/>
            </a:pPr>
            <a:endParaRPr lang="cs-CZ" sz="2000" dirty="0" smtClean="0"/>
          </a:p>
          <a:p>
            <a:pPr marL="400050" lvl="1" indent="0">
              <a:buNone/>
            </a:pPr>
            <a:endParaRPr lang="cs-CZ" sz="2000" dirty="0" smtClean="0"/>
          </a:p>
          <a:p>
            <a:pPr marL="400050" lvl="1" indent="0">
              <a:buNone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endParaRPr lang="cs-CZ" sz="1600" dirty="0" smtClean="0"/>
          </a:p>
          <a:p>
            <a:pPr marL="857250" lvl="1" indent="-457200">
              <a:buFont typeface="+mj-lt"/>
              <a:buAutoNum type="alphaLcParenR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179543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1)Předloktí k paži přitahuje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dvojhlavý sval pažní.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2)Sval trubačský patří mezi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svaly výrazové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svaly hlavy.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3)Sval, který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ohýbá 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vytáčí stehno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se nazývá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bedrokyčlostehenní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4) Svaly hrudníku jsou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bránice, velký prsní sval, malý prsní sval, přední pilovitý sval.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5)Funkci břišního lisu plní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přímý břišní sval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šikmý břišní sval.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6) Chůzi po špičkách umožňuje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lýtkový sval.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7) Nejdelší sval těla se nazývá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krejčovský sval.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8) Svaly plní funkci natahovačů na horní končetině jsou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trojhlavý sval pažní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sval loketní 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skupina natahovačů zápěstí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prstů a palce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9)sval, který vyplňuje prostor ramena se nazývá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deltový sval.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10) Svaly, které plní funkci ohýbačů na dolní končetině jsou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dvojhlavý sval stehenní, sval lýtkový a skupina ohýbačů prstů a palce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9652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/>
              <a:t>http://www.google.cz/search?hl=cs&amp;gs_rn=1&amp;gs_ri=hp&amp;cp=14&amp;gs_id=1i&amp;xhr=t&amp;q=musculus+iliopsoas&amp;bav=on.2,or.r_gc.r_pw.r_qf.&amp;bvm=bv.41018144,d.d2k&amp;biw=837&amp;bih=537&amp;wrapid=tljp1358436833511026&amp;um=1&amp;ie=UTF-8&amp;tbm=isch&amp;source=og&amp;sa=N&amp;tab=wi&amp;ei=qhv4UMjMBtOWhQfR5oCYBg</a:t>
            </a:r>
          </a:p>
        </p:txBody>
      </p:sp>
    </p:spTree>
    <p:extLst>
      <p:ext uri="{BB962C8B-B14F-4D97-AF65-F5344CB8AC3E}">
        <p14:creationId xmlns:p14="http://schemas.microsoft.com/office/powerpoint/2010/main" val="2051156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107</TotalTime>
  <Words>319</Words>
  <Application>Microsoft Office PowerPoint</Application>
  <PresentationFormat>Předvádění na obrazovce (4:3)</PresentationFormat>
  <Paragraphs>68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Popis svalových skupin </vt:lpstr>
      <vt:lpstr>Popis svalových skupin - test</vt:lpstr>
      <vt:lpstr>Popis svalových skupin - test</vt:lpstr>
      <vt:lpstr>Popis svalových skupin - test</vt:lpstr>
      <vt:lpstr>Řešení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22</cp:revision>
  <dcterms:created xsi:type="dcterms:W3CDTF">2012-10-09T14:40:20Z</dcterms:created>
  <dcterms:modified xsi:type="dcterms:W3CDTF">2013-01-17T15:37:42Z</dcterms:modified>
</cp:coreProperties>
</file>