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3" r:id="rId3"/>
    <p:sldId id="260" r:id="rId4"/>
    <p:sldId id="256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VY_22_INOVACE_24_Simon´s morning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Téma:Simon´s morning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EB19A5-19E8-4830-81D9-A7D272C92C95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CC4E91B-2FA0-4F63-9AE3-B53F15C2849C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1C9E7BC-0D02-43D9-AF5E-498920EF45D2}" type="presOf" srcId="{FBBFC3EA-9D9D-4F3A-BEA6-9C2C0E46BF20}" destId="{643EA938-EDE0-4533-ACCC-D2BD6F3A527C}" srcOrd="0" destOrd="0" presId="urn:microsoft.com/office/officeart/2005/8/layout/target3"/>
    <dgm:cxn modelId="{132FE129-933A-4DB9-BA27-1356B25FCB24}" type="presOf" srcId="{019433A1-1324-4DE1-9E6F-32B851095F74}" destId="{A3817367-F2BC-482F-8832-FA00B51DCCF3}" srcOrd="0" destOrd="0" presId="urn:microsoft.com/office/officeart/2005/8/layout/target3"/>
    <dgm:cxn modelId="{59BD3D87-C471-48F3-AF07-7D209EB15A33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060D4DE-2CAA-47E0-9118-90E3BA5F91F5}" type="presOf" srcId="{C73C7642-F245-4585-8F88-243F9FAEF6CA}" destId="{97289DF2-90F4-4EC2-A9FC-633B00BAB610}" srcOrd="0" destOrd="0" presId="urn:microsoft.com/office/officeart/2005/8/layout/target3"/>
    <dgm:cxn modelId="{F19AB20B-AAA6-43A1-8ABE-8B0FE39C5DDB}" type="presOf" srcId="{EBC41103-E2E5-4D48-9B4B-425520D3D098}" destId="{F969C235-9271-4D34-B740-D627A121CAD0}" srcOrd="1" destOrd="0" presId="urn:microsoft.com/office/officeart/2005/8/layout/target3"/>
    <dgm:cxn modelId="{0FEA4D2F-7DE0-44DE-8909-0EA697622D6F}" type="presOf" srcId="{DAEA276B-ECF9-46F6-A7D3-4693B2D32BC4}" destId="{F69A1436-182C-465B-AD7F-FE48E0C090C1}" srcOrd="1" destOrd="0" presId="urn:microsoft.com/office/officeart/2005/8/layout/target3"/>
    <dgm:cxn modelId="{CDD00745-A635-47D8-A85F-288693AD6110}" type="presOf" srcId="{39F8B381-5807-488E-AC22-73DD4140ED4A}" destId="{71045F8C-00FA-488E-A7BD-E2E6753D979D}" srcOrd="0" destOrd="0" presId="urn:microsoft.com/office/officeart/2005/8/layout/target3"/>
    <dgm:cxn modelId="{C216CADF-B1B0-4B43-9062-E0234F55E82E}" type="presOf" srcId="{EBC41103-E2E5-4D48-9B4B-425520D3D098}" destId="{50C2F88D-8688-44C2-A854-691F34009D3B}" srcOrd="0" destOrd="0" presId="urn:microsoft.com/office/officeart/2005/8/layout/target3"/>
    <dgm:cxn modelId="{C999C025-0E0F-41C2-B14A-31F6D374E023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4B660D9-CB48-44FC-A664-DFCD65BF534F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CECA378-56F2-49FC-9928-AB93DA0E01C4}" type="presOf" srcId="{445C7998-7549-48B0-BD68-D4F0167F02E5}" destId="{BC35EE03-4121-4EF9-923D-7CB6D30D358D}" srcOrd="0" destOrd="0" presId="urn:microsoft.com/office/officeart/2005/8/layout/target3"/>
    <dgm:cxn modelId="{89ADC0C1-2293-48FA-BA40-075EF82AC892}" type="presParOf" srcId="{71045F8C-00FA-488E-A7BD-E2E6753D979D}" destId="{3577EC6B-C980-4F34-8C69-4365E7B8FC8C}" srcOrd="0" destOrd="0" presId="urn:microsoft.com/office/officeart/2005/8/layout/target3"/>
    <dgm:cxn modelId="{ED34DB9B-E72D-4354-8E8E-F18F138656EB}" type="presParOf" srcId="{71045F8C-00FA-488E-A7BD-E2E6753D979D}" destId="{6940EB87-DC1D-4BC3-9408-9AC2E1FFC039}" srcOrd="1" destOrd="0" presId="urn:microsoft.com/office/officeart/2005/8/layout/target3"/>
    <dgm:cxn modelId="{3EA993DF-BEE6-430F-A853-F2C722EEEBB5}" type="presParOf" srcId="{71045F8C-00FA-488E-A7BD-E2E6753D979D}" destId="{BC35EE03-4121-4EF9-923D-7CB6D30D358D}" srcOrd="2" destOrd="0" presId="urn:microsoft.com/office/officeart/2005/8/layout/target3"/>
    <dgm:cxn modelId="{14CFC5B9-23D0-412F-90CF-407CFFD092BF}" type="presParOf" srcId="{71045F8C-00FA-488E-A7BD-E2E6753D979D}" destId="{C95EEA27-3CBF-4645-A92D-9D8AF5C1CBFC}" srcOrd="3" destOrd="0" presId="urn:microsoft.com/office/officeart/2005/8/layout/target3"/>
    <dgm:cxn modelId="{E4FAF8DB-4315-4B60-90C7-8EA285551085}" type="presParOf" srcId="{71045F8C-00FA-488E-A7BD-E2E6753D979D}" destId="{851BB866-B6AE-4566-893F-4C635BA974FC}" srcOrd="4" destOrd="0" presId="urn:microsoft.com/office/officeart/2005/8/layout/target3"/>
    <dgm:cxn modelId="{D78A22B4-44CA-4AF0-9384-EAA6B3020629}" type="presParOf" srcId="{71045F8C-00FA-488E-A7BD-E2E6753D979D}" destId="{643EA938-EDE0-4533-ACCC-D2BD6F3A527C}" srcOrd="5" destOrd="0" presId="urn:microsoft.com/office/officeart/2005/8/layout/target3"/>
    <dgm:cxn modelId="{D33ECC45-D6D3-4FD4-8E95-690D0C615345}" type="presParOf" srcId="{71045F8C-00FA-488E-A7BD-E2E6753D979D}" destId="{92F31B18-D66D-4CC7-89B9-378928DE877D}" srcOrd="6" destOrd="0" presId="urn:microsoft.com/office/officeart/2005/8/layout/target3"/>
    <dgm:cxn modelId="{F89FD1F2-522A-442A-A8FE-22D69391C321}" type="presParOf" srcId="{71045F8C-00FA-488E-A7BD-E2E6753D979D}" destId="{902074E1-B931-4618-97F1-FADBE82E9C3C}" srcOrd="7" destOrd="0" presId="urn:microsoft.com/office/officeart/2005/8/layout/target3"/>
    <dgm:cxn modelId="{0766FFE0-DBB3-4B2D-9097-CDD492298661}" type="presParOf" srcId="{71045F8C-00FA-488E-A7BD-E2E6753D979D}" destId="{A3817367-F2BC-482F-8832-FA00B51DCCF3}" srcOrd="8" destOrd="0" presId="urn:microsoft.com/office/officeart/2005/8/layout/target3"/>
    <dgm:cxn modelId="{75297815-445F-4F4F-90AF-CA261D22BE1C}" type="presParOf" srcId="{71045F8C-00FA-488E-A7BD-E2E6753D979D}" destId="{626ABFF6-56C8-4386-B662-68EC364EED9D}" srcOrd="9" destOrd="0" presId="urn:microsoft.com/office/officeart/2005/8/layout/target3"/>
    <dgm:cxn modelId="{AAB80C15-8864-43AE-89CD-6CE131CDE5C6}" type="presParOf" srcId="{71045F8C-00FA-488E-A7BD-E2E6753D979D}" destId="{6DB11F1C-D028-4800-9625-6611CA9DE6D4}" srcOrd="10" destOrd="0" presId="urn:microsoft.com/office/officeart/2005/8/layout/target3"/>
    <dgm:cxn modelId="{5E3D94C1-9EFC-4C96-8E5C-5B2D34560753}" type="presParOf" srcId="{71045F8C-00FA-488E-A7BD-E2E6753D979D}" destId="{CDED6FE3-AD8F-4ACC-B6B8-710EDDD97598}" srcOrd="11" destOrd="0" presId="urn:microsoft.com/office/officeart/2005/8/layout/target3"/>
    <dgm:cxn modelId="{E456D44D-1B4D-4278-A191-7983776FA347}" type="presParOf" srcId="{71045F8C-00FA-488E-A7BD-E2E6753D979D}" destId="{397AC6D7-84A6-4150-958F-83C92D9ACF38}" srcOrd="12" destOrd="0" presId="urn:microsoft.com/office/officeart/2005/8/layout/target3"/>
    <dgm:cxn modelId="{DBADB2EC-A592-413F-A144-182C353D19AD}" type="presParOf" srcId="{71045F8C-00FA-488E-A7BD-E2E6753D979D}" destId="{D7419528-33A6-416D-9E64-B3F7915C5149}" srcOrd="13" destOrd="0" presId="urn:microsoft.com/office/officeart/2005/8/layout/target3"/>
    <dgm:cxn modelId="{E089300A-4141-4BAA-BF0A-433F6351CB99}" type="presParOf" srcId="{71045F8C-00FA-488E-A7BD-E2E6753D979D}" destId="{97289DF2-90F4-4EC2-A9FC-633B00BAB610}" srcOrd="14" destOrd="0" presId="urn:microsoft.com/office/officeart/2005/8/layout/target3"/>
    <dgm:cxn modelId="{CA457E1F-F477-4652-8A69-B5DD773B05AF}" type="presParOf" srcId="{71045F8C-00FA-488E-A7BD-E2E6753D979D}" destId="{234EBA9D-95B4-4C20-A84E-6F65F1085DC6}" srcOrd="15" destOrd="0" presId="urn:microsoft.com/office/officeart/2005/8/layout/target3"/>
    <dgm:cxn modelId="{739CCA7D-F38D-46DE-8518-52182F3B1BF0}" type="presParOf" srcId="{71045F8C-00FA-488E-A7BD-E2E6753D979D}" destId="{12255512-213F-41DF-90A6-8B4CD74A2B52}" srcOrd="16" destOrd="0" presId="urn:microsoft.com/office/officeart/2005/8/layout/target3"/>
    <dgm:cxn modelId="{28A9EFCF-F0EF-4C57-ABB6-64A9909EE8E0}" type="presParOf" srcId="{71045F8C-00FA-488E-A7BD-E2E6753D979D}" destId="{50C2F88D-8688-44C2-A854-691F34009D3B}" srcOrd="17" destOrd="0" presId="urn:microsoft.com/office/officeart/2005/8/layout/target3"/>
    <dgm:cxn modelId="{DD1ECBF8-8F4C-41F5-8861-830814A436A3}" type="presParOf" srcId="{71045F8C-00FA-488E-A7BD-E2E6753D979D}" destId="{4D19AB04-24FA-40C2-B203-52AE3D15E171}" srcOrd="18" destOrd="0" presId="urn:microsoft.com/office/officeart/2005/8/layout/target3"/>
    <dgm:cxn modelId="{D3F243C4-33E3-4F8B-B22E-6907C220DA83}" type="presParOf" srcId="{71045F8C-00FA-488E-A7BD-E2E6753D979D}" destId="{832BF48F-0145-4429-9E02-8FCA946CCE9E}" srcOrd="19" destOrd="0" presId="urn:microsoft.com/office/officeart/2005/8/layout/target3"/>
    <dgm:cxn modelId="{84D5DFD6-78DF-4D40-87F4-3A3A78A77AB4}" type="presParOf" srcId="{71045F8C-00FA-488E-A7BD-E2E6753D979D}" destId="{E7297F21-D4FD-4A41-AE58-814D01A6B5E7}" srcOrd="20" destOrd="0" presId="urn:microsoft.com/office/officeart/2005/8/layout/target3"/>
    <dgm:cxn modelId="{24C3E506-102D-4171-B737-44A01E13B532}" type="presParOf" srcId="{71045F8C-00FA-488E-A7BD-E2E6753D979D}" destId="{F69A1436-182C-465B-AD7F-FE48E0C090C1}" srcOrd="21" destOrd="0" presId="urn:microsoft.com/office/officeart/2005/8/layout/target3"/>
    <dgm:cxn modelId="{376917B1-EF72-434B-B483-C20A798F2C00}" type="presParOf" srcId="{71045F8C-00FA-488E-A7BD-E2E6753D979D}" destId="{AA41A67C-3D3F-4AE9-9E0F-5D7F7BB2E741}" srcOrd="22" destOrd="0" presId="urn:microsoft.com/office/officeart/2005/8/layout/target3"/>
    <dgm:cxn modelId="{D7D46641-2AE2-4615-9F6B-72F329DDE06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VY_22_INOVACE_24_Simon´s morning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Téma:Simon´s morning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880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16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50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11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89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62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06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600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86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79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15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C9FF922-1FE6-4E8F-A337-D0A4B83928B9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EFFEF08-83F3-49DF-8D5A-D35F608B03D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0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93508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991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Procvičuje učivo učebnice Project 1,Unit 4.Zaměřuje se na užití předložkových vazeb </a:t>
            </a:r>
            <a:r>
              <a:rPr lang="cs-CZ" i="1" smtClean="0"/>
              <a:t>at,to,up,in</a:t>
            </a:r>
            <a:r>
              <a:rPr lang="cs-CZ" smtClean="0"/>
              <a:t>.Obsahuje výklad a procvičení.</a:t>
            </a:r>
          </a:p>
          <a:p>
            <a:r>
              <a:rPr lang="cs-CZ" smtClean="0"/>
              <a:t>Žáci pracují společně s interaktivní tabulí,při procvičování se střídají u tabule.</a:t>
            </a:r>
          </a:p>
          <a:p>
            <a:r>
              <a:rPr lang="cs-CZ" smtClean="0"/>
              <a:t>Inovace:práce s interaktivní tabulí motivuje žáky k aktivnímu osvojení učiva.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87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SIMON´S MORNING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2052" name="Picture 4" descr="C:\Users\Kolářová\AppData\Local\Microsoft\Windows\Temporary Internet Files\Content.IE5\S7687CZ2\MC9003454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81128"/>
            <a:ext cx="2232248" cy="22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31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REMEMBER!</a:t>
            </a:r>
          </a:p>
          <a:p>
            <a:pPr marL="64008" indent="0">
              <a:buNone/>
            </a:pPr>
            <a:r>
              <a:rPr lang="cs-CZ"/>
              <a:t>/</a:t>
            </a:r>
            <a:r>
              <a:rPr lang="cs-CZ" smtClean="0"/>
              <a:t>Předložkové vazby-výklad/</a:t>
            </a:r>
          </a:p>
          <a:p>
            <a:endParaRPr lang="cs-CZ"/>
          </a:p>
          <a:p>
            <a:r>
              <a:rPr lang="cs-CZ" smtClean="0"/>
              <a:t>Simon´s morning</a:t>
            </a:r>
          </a:p>
          <a:p>
            <a:pPr marL="64008" indent="0">
              <a:buNone/>
            </a:pPr>
            <a:r>
              <a:rPr lang="cs-CZ" smtClean="0"/>
              <a:t>/Complete the sentences with:to,at,in,up/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3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AM1I8PN9\MP900407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749" y="4602631"/>
            <a:ext cx="3384376" cy="225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Remember!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6868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mtClean="0"/>
              <a:t>   I go</a:t>
            </a:r>
            <a:r>
              <a:rPr lang="cs-CZ" smtClean="0">
                <a:solidFill>
                  <a:srgbClr val="FFC000"/>
                </a:solidFill>
              </a:rPr>
              <a:t> to </a:t>
            </a:r>
            <a:r>
              <a:rPr lang="cs-CZ" smtClean="0"/>
              <a:t>school            to</a:t>
            </a:r>
          </a:p>
          <a:p>
            <a:pPr marL="64008" indent="0">
              <a:buNone/>
            </a:pPr>
            <a:r>
              <a:rPr lang="cs-CZ"/>
              <a:t> </a:t>
            </a:r>
            <a:r>
              <a:rPr lang="cs-CZ" smtClean="0"/>
              <a:t>          </a:t>
            </a:r>
            <a:r>
              <a:rPr lang="cs-CZ" smtClean="0">
                <a:solidFill>
                  <a:srgbClr val="FFC000"/>
                </a:solidFill>
              </a:rPr>
              <a:t>to</a:t>
            </a:r>
            <a:r>
              <a:rPr lang="cs-CZ" smtClean="0"/>
              <a:t> bed</a:t>
            </a:r>
          </a:p>
          <a:p>
            <a:pPr marL="64008" indent="0">
              <a:buNone/>
            </a:pPr>
            <a:r>
              <a:rPr lang="cs-CZ"/>
              <a:t> </a:t>
            </a:r>
            <a:r>
              <a:rPr lang="cs-CZ" smtClean="0"/>
              <a:t>     </a:t>
            </a:r>
            <a:r>
              <a:rPr lang="cs-CZ" smtClean="0">
                <a:solidFill>
                  <a:srgbClr val="FFC000"/>
                </a:solidFill>
              </a:rPr>
              <a:t>     to </a:t>
            </a:r>
            <a:r>
              <a:rPr lang="cs-CZ" smtClean="0"/>
              <a:t>sleep</a:t>
            </a:r>
          </a:p>
          <a:p>
            <a:pPr marL="64008" indent="0">
              <a:buNone/>
            </a:pPr>
            <a:endParaRPr lang="cs-CZ" smtClean="0"/>
          </a:p>
          <a:p>
            <a:pPr marL="64008" indent="0">
              <a:buNone/>
            </a:pPr>
            <a:r>
              <a:rPr lang="cs-CZ" smtClean="0"/>
              <a:t>                                                     I stand </a:t>
            </a:r>
            <a:r>
              <a:rPr lang="cs-CZ" smtClean="0">
                <a:solidFill>
                  <a:srgbClr val="FFC000"/>
                </a:solidFill>
              </a:rPr>
              <a:t>up</a:t>
            </a:r>
            <a:r>
              <a:rPr lang="cs-CZ" smtClean="0"/>
              <a:t>.</a:t>
            </a:r>
          </a:p>
          <a:p>
            <a:pPr marL="64008" indent="0">
              <a:buNone/>
            </a:pPr>
            <a:r>
              <a:rPr lang="cs-CZ" smtClean="0"/>
              <a:t>    I´m </a:t>
            </a:r>
            <a:r>
              <a:rPr lang="cs-CZ" smtClean="0">
                <a:solidFill>
                  <a:srgbClr val="FFC000"/>
                </a:solidFill>
              </a:rPr>
              <a:t>at</a:t>
            </a:r>
            <a:r>
              <a:rPr lang="cs-CZ" smtClean="0"/>
              <a:t> school.                         I get </a:t>
            </a:r>
            <a:r>
              <a:rPr lang="cs-CZ" smtClean="0">
                <a:solidFill>
                  <a:srgbClr val="FFC000"/>
                </a:solidFill>
              </a:rPr>
              <a:t>up</a:t>
            </a:r>
            <a:r>
              <a:rPr lang="cs-CZ" smtClean="0"/>
              <a:t>!        up       </a:t>
            </a:r>
          </a:p>
          <a:p>
            <a:endParaRPr lang="cs-CZ"/>
          </a:p>
          <a:p>
            <a:pPr marL="64008" indent="0">
              <a:buNone/>
            </a:pPr>
            <a:r>
              <a:rPr lang="cs-CZ" smtClean="0"/>
              <a:t>                                                                   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027" name="Picture 3" descr="C:\Users\Kolářová\AppData\Local\Microsoft\Windows\Temporary Internet Files\Content.IE5\AM1I8PN9\MP9004074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319" y="260648"/>
            <a:ext cx="2410917" cy="160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067944" y="2360117"/>
            <a:ext cx="180020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Kolářová\AppData\Local\Microsoft\Windows\Temporary Internet Files\Content.IE5\DE4CGPLA\MC900229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463" y="2136546"/>
            <a:ext cx="1819656" cy="14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2XL4XW1A\MC9004282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157192"/>
            <a:ext cx="18446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nahoru 4"/>
          <p:cNvSpPr/>
          <p:nvPr/>
        </p:nvSpPr>
        <p:spPr>
          <a:xfrm>
            <a:off x="8451236" y="5231520"/>
            <a:ext cx="484632" cy="16264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51720" y="6147455"/>
            <a:ext cx="228600" cy="3255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85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831" y="260648"/>
            <a:ext cx="8229600" cy="1399032"/>
          </a:xfrm>
        </p:spPr>
        <p:txBody>
          <a:bodyPr>
            <a:normAutofit/>
          </a:bodyPr>
          <a:lstStyle/>
          <a:p>
            <a:r>
              <a:rPr lang="cs-CZ" sz="3600" b="1" smtClean="0">
                <a:solidFill>
                  <a:schemeClr val="accent4"/>
                </a:solidFill>
              </a:rPr>
              <a:t>SIMON´S MORNING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Complete the sentences with :</a:t>
            </a:r>
            <a:r>
              <a:rPr lang="cs-CZ" sz="2000" smtClean="0">
                <a:solidFill>
                  <a:srgbClr val="FF0000"/>
                </a:solidFill>
              </a:rPr>
              <a:t>to,at,in,up</a:t>
            </a:r>
            <a:r>
              <a:rPr lang="cs-CZ" sz="2000" smtClean="0"/>
              <a:t>.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571" y="1844824"/>
            <a:ext cx="8136904" cy="4572000"/>
          </a:xfrm>
        </p:spPr>
        <p:txBody>
          <a:bodyPr/>
          <a:lstStyle/>
          <a:p>
            <a:pPr marL="64008" indent="0">
              <a:buNone/>
            </a:pPr>
            <a:r>
              <a:rPr lang="cs-CZ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It´s seven o´clock.Mum is __ the kitchen.She calls:“Get___,Simon!It´s </a:t>
            </a:r>
            <a:r>
              <a:rPr lang="cs-CZ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time to </a:t>
            </a:r>
            <a:r>
              <a:rPr lang="cs-CZ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go ___ school.“And she goes ___ work.</a:t>
            </a:r>
          </a:p>
          <a:p>
            <a:pPr marL="64008" indent="0">
              <a:buNone/>
            </a:pPr>
            <a:r>
              <a:rPr lang="cs-CZ" smtClean="0"/>
              <a:t>Simon is __the bed.He´s asleep.</a:t>
            </a:r>
          </a:p>
          <a:p>
            <a:pPr marL="64008" indent="0">
              <a:buNone/>
            </a:pPr>
            <a:r>
              <a:rPr lang="cs-CZ" smtClean="0"/>
              <a:t>He doesn´t get ___,he doesn´t go ___school.</a:t>
            </a:r>
          </a:p>
          <a:p>
            <a:pPr marL="64008" indent="0">
              <a:buNone/>
            </a:pPr>
            <a:r>
              <a:rPr lang="cs-CZ" smtClean="0">
                <a:solidFill>
                  <a:srgbClr val="92D050"/>
                </a:solidFill>
              </a:rPr>
              <a:t>It´s nine o´clock.The pupils are __school,but Simon is still __ home.</a:t>
            </a:r>
          </a:p>
          <a:p>
            <a:pPr marL="64008" indent="0">
              <a:buNone/>
            </a:pPr>
            <a:r>
              <a:rPr lang="cs-CZ" smtClean="0">
                <a:solidFill>
                  <a:srgbClr val="92D050"/>
                </a:solidFill>
              </a:rPr>
              <a:t>He´s __ the bathroom.</a:t>
            </a:r>
          </a:p>
          <a:p>
            <a:pPr marL="64008" indent="0">
              <a:buNone/>
            </a:pPr>
            <a:endParaRPr lang="cs-CZ" smtClean="0"/>
          </a:p>
          <a:p>
            <a:endParaRPr lang="cs-CZ" smtClean="0"/>
          </a:p>
          <a:p>
            <a:endParaRPr lang="cs-CZ"/>
          </a:p>
        </p:txBody>
      </p:sp>
      <p:pic>
        <p:nvPicPr>
          <p:cNvPr id="1026" name="Picture 2" descr="C:\Users\Kolářová\AppData\Local\Microsoft\Windows\Temporary Internet Files\Content.IE5\DYZYG3L8\MC900290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2404"/>
            <a:ext cx="1508911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AM1I8PN9\MC9003441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322" y="5369942"/>
            <a:ext cx="2014299" cy="148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1JEQ4I9\MM90028526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00" y="3068960"/>
            <a:ext cx="196868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20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smtClean="0"/>
              <a:t>Ilustrace.</a:t>
            </a:r>
          </a:p>
          <a:p>
            <a:endParaRPr lang="cs-CZ"/>
          </a:p>
          <a:p>
            <a:pPr marL="64008" indent="0">
              <a:buNone/>
            </a:pPr>
            <a:r>
              <a:rPr lang="cs-CZ" smtClean="0">
                <a:hlinkClick r:id="rId2"/>
              </a:rPr>
              <a:t>www.office.microsof.com</a:t>
            </a:r>
            <a:endParaRPr lang="cs-CZ" smtClean="0"/>
          </a:p>
          <a:p>
            <a:pPr marL="64008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91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101</TotalTime>
  <Words>200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Talent</vt:lpstr>
      <vt:lpstr>Motiv systému Office</vt:lpstr>
      <vt:lpstr>Prezentace aplikace PowerPoint</vt:lpstr>
      <vt:lpstr>Anotace</vt:lpstr>
      <vt:lpstr>SIMON´S MORNING</vt:lpstr>
      <vt:lpstr>Obsah</vt:lpstr>
      <vt:lpstr>Remember!</vt:lpstr>
      <vt:lpstr>SIMON´S MORNING Complete the sentences with :to,at,in,up.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15</cp:revision>
  <dcterms:created xsi:type="dcterms:W3CDTF">2012-02-18T10:28:50Z</dcterms:created>
  <dcterms:modified xsi:type="dcterms:W3CDTF">2012-02-22T15:19:42Z</dcterms:modified>
</cp:coreProperties>
</file>