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CA115C-35AF-4DC2-BCBF-22DB6B9DD246}" type="doc">
      <dgm:prSet loTypeId="urn:microsoft.com/office/officeart/2005/8/layout/chevron2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7400B4EC-0A6B-47E7-B938-FD3CE1C4D191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1" dirty="0" smtClean="0"/>
            <a:t>VY _52_INOVACE_A_03_Převody jednotek plochy</a:t>
          </a:r>
          <a:endParaRPr lang="cs-CZ" dirty="0"/>
        </a:p>
      </dgm:t>
    </dgm:pt>
    <dgm:pt modelId="{F227B28C-9DD9-4A8C-A4D2-34BF54A681C6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9EE2C1D-E151-44A7-A3F4-4080236CDA43}" type="sibTrans" cxnId="{BA95D659-E77D-4100-85DD-775BF60C8BF3}">
      <dgm:prSet/>
      <dgm:spPr/>
      <dgm:t>
        <a:bodyPr/>
        <a:lstStyle/>
        <a:p>
          <a:endParaRPr lang="cs-CZ"/>
        </a:p>
      </dgm:t>
    </dgm:pt>
    <dgm:pt modelId="{F763852E-B1A2-45DE-8CF2-CBB50F56F38C}" type="parTrans" cxnId="{BA95D659-E77D-4100-85DD-775BF60C8BF3}">
      <dgm:prSet/>
      <dgm:spPr/>
      <dgm:t>
        <a:bodyPr/>
        <a:lstStyle/>
        <a:p>
          <a:endParaRPr lang="cs-CZ"/>
        </a:p>
      </dgm:t>
    </dgm:pt>
    <dgm:pt modelId="{2191994D-2B2F-409B-816D-5393F73443BD}" type="sibTrans" cxnId="{28B6B152-6CA8-49A5-9DDB-821341AAB9B8}">
      <dgm:prSet/>
      <dgm:spPr/>
      <dgm:t>
        <a:bodyPr/>
        <a:lstStyle/>
        <a:p>
          <a:endParaRPr lang="cs-CZ"/>
        </a:p>
      </dgm:t>
    </dgm:pt>
    <dgm:pt modelId="{BAB13204-F21D-494C-B821-4D9BC8729C5D}" type="parTrans" cxnId="{28B6B152-6CA8-49A5-9DDB-821341AAB9B8}">
      <dgm:prSet/>
      <dgm:spPr/>
      <dgm:t>
        <a:bodyPr/>
        <a:lstStyle/>
        <a:p>
          <a:endParaRPr lang="cs-CZ"/>
        </a:p>
      </dgm:t>
    </dgm:pt>
    <dgm:pt modelId="{F8ABC22C-49C1-4197-89C5-A35DE57CFC75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Mgr. Martin Kapucián</a:t>
          </a:r>
          <a:endParaRPr lang="cs-CZ" dirty="0"/>
        </a:p>
      </dgm:t>
    </dgm:pt>
    <dgm:pt modelId="{B9F9B948-C59F-4474-B73A-BA8E12D58E8D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F14CEBE-D730-409D-A70A-D9D9BB05DA66}" type="sibTrans" cxnId="{C2744D15-D845-41AA-8471-B6B6F8E8FFDD}">
      <dgm:prSet/>
      <dgm:spPr/>
      <dgm:t>
        <a:bodyPr/>
        <a:lstStyle/>
        <a:p>
          <a:endParaRPr lang="cs-CZ"/>
        </a:p>
      </dgm:t>
    </dgm:pt>
    <dgm:pt modelId="{30E6608B-9323-4DB8-91AB-52676658E3F7}" type="parTrans" cxnId="{C2744D15-D845-41AA-8471-B6B6F8E8FFDD}">
      <dgm:prSet/>
      <dgm:spPr/>
      <dgm:t>
        <a:bodyPr/>
        <a:lstStyle/>
        <a:p>
          <a:endParaRPr lang="cs-CZ"/>
        </a:p>
      </dgm:t>
    </dgm:pt>
    <dgm:pt modelId="{BE5F5D6D-802C-43C5-A010-2813FCC68567}" type="sibTrans" cxnId="{EF244F38-AE26-4D55-9702-F4FAC7266322}">
      <dgm:prSet/>
      <dgm:spPr/>
      <dgm:t>
        <a:bodyPr/>
        <a:lstStyle/>
        <a:p>
          <a:endParaRPr lang="cs-CZ"/>
        </a:p>
      </dgm:t>
    </dgm:pt>
    <dgm:pt modelId="{C6EC76E6-095A-4E75-9F2A-8CA31D151963}" type="parTrans" cxnId="{EF244F38-AE26-4D55-9702-F4FAC7266322}">
      <dgm:prSet/>
      <dgm:spPr/>
      <dgm:t>
        <a:bodyPr/>
        <a:lstStyle/>
        <a:p>
          <a:endParaRPr lang="cs-CZ"/>
        </a:p>
      </dgm:t>
    </dgm:pt>
    <dgm:pt modelId="{F7C9AC29-B15E-49CE-B243-F234F0356DEC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ZŠ a MŠ Deštné v O. h.</a:t>
          </a:r>
          <a:endParaRPr lang="cs-CZ" dirty="0"/>
        </a:p>
      </dgm:t>
    </dgm:pt>
    <dgm:pt modelId="{EF5FEA05-66EC-44C7-A56F-40A6937DE6BF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2A987CD-F64E-4A39-B6E0-BD97782604FB}" type="sibTrans" cxnId="{33167A36-B6B8-4A65-B0F2-EB49A4E93972}">
      <dgm:prSet/>
      <dgm:spPr/>
      <dgm:t>
        <a:bodyPr/>
        <a:lstStyle/>
        <a:p>
          <a:endParaRPr lang="cs-CZ"/>
        </a:p>
      </dgm:t>
    </dgm:pt>
    <dgm:pt modelId="{B3F9767D-20E1-4212-9938-9B5066E4476B}" type="parTrans" cxnId="{33167A36-B6B8-4A65-B0F2-EB49A4E93972}">
      <dgm:prSet/>
      <dgm:spPr/>
      <dgm:t>
        <a:bodyPr/>
        <a:lstStyle/>
        <a:p>
          <a:endParaRPr lang="cs-CZ"/>
        </a:p>
      </dgm:t>
    </dgm:pt>
    <dgm:pt modelId="{DE3F8344-F1E0-48EA-8B61-D2434256E884}" type="sibTrans" cxnId="{B21DC4B3-8668-4A5F-AF6B-4E41C3C48806}">
      <dgm:prSet/>
      <dgm:spPr/>
      <dgm:t>
        <a:bodyPr/>
        <a:lstStyle/>
        <a:p>
          <a:endParaRPr lang="cs-CZ"/>
        </a:p>
      </dgm:t>
    </dgm:pt>
    <dgm:pt modelId="{684F1169-AAF6-4606-AAD6-54F505493BDF}" type="parTrans" cxnId="{B21DC4B3-8668-4A5F-AF6B-4E41C3C48806}">
      <dgm:prSet/>
      <dgm:spPr/>
      <dgm:t>
        <a:bodyPr/>
        <a:lstStyle/>
        <a:p>
          <a:endParaRPr lang="cs-CZ"/>
        </a:p>
      </dgm:t>
    </dgm:pt>
    <dgm:pt modelId="{E1E80FA0-2514-474B-9172-A89AAAE263AD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CFEC130-6E58-4F6C-8218-C2B7F4610A9B}" type="parTrans" cxnId="{12B447A7-87EC-4B0D-9BA4-400122DF91A6}">
      <dgm:prSet/>
      <dgm:spPr/>
      <dgm:t>
        <a:bodyPr/>
        <a:lstStyle/>
        <a:p>
          <a:endParaRPr lang="cs-CZ"/>
        </a:p>
      </dgm:t>
    </dgm:pt>
    <dgm:pt modelId="{C65B559F-0BDF-4ED5-988E-025F13688A7E}" type="sibTrans" cxnId="{12B447A7-87EC-4B0D-9BA4-400122DF91A6}">
      <dgm:prSet/>
      <dgm:spPr/>
      <dgm:t>
        <a:bodyPr/>
        <a:lstStyle/>
        <a:p>
          <a:endParaRPr lang="cs-CZ"/>
        </a:p>
      </dgm:t>
    </dgm:pt>
    <dgm:pt modelId="{147A93AA-4285-4D8E-A125-5ABD7FEA454F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E8BE912-2191-4372-8ABE-20DCF04A3076}" type="parTrans" cxnId="{B7B8B8E9-F958-432C-8D1F-BB4B4D071ED8}">
      <dgm:prSet/>
      <dgm:spPr/>
      <dgm:t>
        <a:bodyPr/>
        <a:lstStyle/>
        <a:p>
          <a:endParaRPr lang="cs-CZ"/>
        </a:p>
      </dgm:t>
    </dgm:pt>
    <dgm:pt modelId="{41EB6E20-E800-4D33-BF36-4C686EA29E58}" type="sibTrans" cxnId="{B7B8B8E9-F958-432C-8D1F-BB4B4D071ED8}">
      <dgm:prSet/>
      <dgm:spPr/>
      <dgm:t>
        <a:bodyPr/>
        <a:lstStyle/>
        <a:p>
          <a:endParaRPr lang="cs-CZ"/>
        </a:p>
      </dgm:t>
    </dgm:pt>
    <dgm:pt modelId="{EB762544-F171-436C-8B32-5455856FABD5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D3ADB7C-9C34-4052-AEE7-22A7F167E8C9}" type="parTrans" cxnId="{BB6DA2E6-C6CE-4E3C-8083-56CE61D51B01}">
      <dgm:prSet/>
      <dgm:spPr/>
      <dgm:t>
        <a:bodyPr/>
        <a:lstStyle/>
        <a:p>
          <a:endParaRPr lang="cs-CZ"/>
        </a:p>
      </dgm:t>
    </dgm:pt>
    <dgm:pt modelId="{3A6BC136-DDB2-40AB-A254-F3B17EC1F4CB}" type="sibTrans" cxnId="{BB6DA2E6-C6CE-4E3C-8083-56CE61D51B01}">
      <dgm:prSet/>
      <dgm:spPr/>
      <dgm:t>
        <a:bodyPr/>
        <a:lstStyle/>
        <a:p>
          <a:endParaRPr lang="cs-CZ"/>
        </a:p>
      </dgm:t>
    </dgm:pt>
    <dgm:pt modelId="{6F0DBF92-BBAF-4E46-B7AE-B9D736A5138C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Fyzika</a:t>
          </a:r>
          <a:endParaRPr lang="cs-CZ" b="0" dirty="0"/>
        </a:p>
      </dgm:t>
    </dgm:pt>
    <dgm:pt modelId="{E78F2452-48DE-47FE-9B64-D23023F79001}" type="parTrans" cxnId="{73D3C03D-DF48-457B-B62E-37081E5BD5C4}">
      <dgm:prSet/>
      <dgm:spPr/>
      <dgm:t>
        <a:bodyPr/>
        <a:lstStyle/>
        <a:p>
          <a:endParaRPr lang="cs-CZ"/>
        </a:p>
      </dgm:t>
    </dgm:pt>
    <dgm:pt modelId="{EE840C67-31D9-436A-935C-AC81A87B8B65}" type="sibTrans" cxnId="{73D3C03D-DF48-457B-B62E-37081E5BD5C4}">
      <dgm:prSet/>
      <dgm:spPr/>
      <dgm:t>
        <a:bodyPr/>
        <a:lstStyle/>
        <a:p>
          <a:endParaRPr lang="cs-CZ"/>
        </a:p>
      </dgm:t>
    </dgm:pt>
    <dgm:pt modelId="{AE04CFE4-2D14-47BE-A2A1-34B749FE1380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08. 01. 2013</a:t>
          </a:r>
          <a:endParaRPr lang="cs-CZ" b="0" dirty="0"/>
        </a:p>
      </dgm:t>
    </dgm:pt>
    <dgm:pt modelId="{774501BD-DA2A-4816-8920-632E8A79CF6E}" type="parTrans" cxnId="{A57F5BF1-439D-4740-A00F-216A1329F538}">
      <dgm:prSet/>
      <dgm:spPr/>
      <dgm:t>
        <a:bodyPr/>
        <a:lstStyle/>
        <a:p>
          <a:endParaRPr lang="cs-CZ"/>
        </a:p>
      </dgm:t>
    </dgm:pt>
    <dgm:pt modelId="{67D06453-0D4E-46FF-A134-538637AEFCC4}" type="sibTrans" cxnId="{A57F5BF1-439D-4740-A00F-216A1329F538}">
      <dgm:prSet/>
      <dgm:spPr/>
      <dgm:t>
        <a:bodyPr/>
        <a:lstStyle/>
        <a:p>
          <a:endParaRPr lang="cs-CZ"/>
        </a:p>
      </dgm:t>
    </dgm:pt>
    <dgm:pt modelId="{AFB29B63-F894-40BB-A6EE-80348E600D8B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001</a:t>
          </a:r>
          <a:endParaRPr lang="cs-CZ" b="0" dirty="0"/>
        </a:p>
      </dgm:t>
    </dgm:pt>
    <dgm:pt modelId="{D83B150D-DA78-4DA6-9A72-20EE2470910C}" type="parTrans" cxnId="{50256F68-F67B-47A3-9298-B124E8E4C5D6}">
      <dgm:prSet/>
      <dgm:spPr/>
      <dgm:t>
        <a:bodyPr/>
        <a:lstStyle/>
        <a:p>
          <a:endParaRPr lang="cs-CZ"/>
        </a:p>
      </dgm:t>
    </dgm:pt>
    <dgm:pt modelId="{791EB7F8-2675-4CFF-85B0-173E445B00DA}" type="sibTrans" cxnId="{50256F68-F67B-47A3-9298-B124E8E4C5D6}">
      <dgm:prSet/>
      <dgm:spPr/>
      <dgm:t>
        <a:bodyPr/>
        <a:lstStyle/>
        <a:p>
          <a:endParaRPr lang="cs-CZ"/>
        </a:p>
      </dgm:t>
    </dgm:pt>
    <dgm:pt modelId="{8280B019-054D-4AB8-8700-2613A7C2DA94}" type="pres">
      <dgm:prSet presAssocID="{F3CA115C-35AF-4DC2-BCBF-22DB6B9DD24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B959A7-7B46-40F3-A7B4-91937A846384}" type="pres">
      <dgm:prSet presAssocID="{EF5FEA05-66EC-44C7-A56F-40A6937DE6BF}" presName="composite" presStyleCnt="0"/>
      <dgm:spPr/>
    </dgm:pt>
    <dgm:pt modelId="{ED723D3A-A30E-4171-B5C1-2863FF6C3CC9}" type="pres">
      <dgm:prSet presAssocID="{EF5FEA05-66EC-44C7-A56F-40A6937DE6BF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70367E-7FEE-4C24-8F8F-1D7744A9FFBA}" type="pres">
      <dgm:prSet presAssocID="{EF5FEA05-66EC-44C7-A56F-40A6937DE6BF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CB424F-12FB-4C5C-A9DA-1E7420C52D68}" type="pres">
      <dgm:prSet presAssocID="{22A987CD-F64E-4A39-B6E0-BD97782604FB}" presName="sp" presStyleCnt="0"/>
      <dgm:spPr/>
    </dgm:pt>
    <dgm:pt modelId="{3B7B01EE-249E-4A80-8891-3D8E321DE912}" type="pres">
      <dgm:prSet presAssocID="{B9F9B948-C59F-4474-B73A-BA8E12D58E8D}" presName="composite" presStyleCnt="0"/>
      <dgm:spPr/>
    </dgm:pt>
    <dgm:pt modelId="{616CF84A-56E9-4FBC-B8AA-E6ADC642A218}" type="pres">
      <dgm:prSet presAssocID="{B9F9B948-C59F-4474-B73A-BA8E12D58E8D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5B3E4-5625-4C7A-9E0C-E0D32374C2D3}" type="pres">
      <dgm:prSet presAssocID="{B9F9B948-C59F-4474-B73A-BA8E12D58E8D}" presName="descendantText" presStyleLbl="alignAcc1" presStyleIdx="1" presStyleCnt="6" custLinFactNeighborX="-77" custLinFactNeighborY="3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8D69CD-7C73-49E1-ABDD-60CEF582F4A0}" type="pres">
      <dgm:prSet presAssocID="{0F14CEBE-D730-409D-A70A-D9D9BB05DA66}" presName="sp" presStyleCnt="0"/>
      <dgm:spPr/>
    </dgm:pt>
    <dgm:pt modelId="{9626443F-1A05-4C58-B541-1D3EFA957580}" type="pres">
      <dgm:prSet presAssocID="{F227B28C-9DD9-4A8C-A4D2-34BF54A681C6}" presName="composite" presStyleCnt="0"/>
      <dgm:spPr/>
    </dgm:pt>
    <dgm:pt modelId="{31F1AFE5-D595-4117-9D5D-6EB985C409EA}" type="pres">
      <dgm:prSet presAssocID="{F227B28C-9DD9-4A8C-A4D2-34BF54A681C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472E8C-EC57-4BB9-B1B1-86A99D73F6F6}" type="pres">
      <dgm:prSet presAssocID="{F227B28C-9DD9-4A8C-A4D2-34BF54A681C6}" presName="descendantText" presStyleLbl="alignAcc1" presStyleIdx="2" presStyleCnt="6" custLinFactNeighborX="1217" custLinFactNeighborY="-20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CE3B9-9508-42F9-B4F7-A0261AB3086C}" type="pres">
      <dgm:prSet presAssocID="{B9EE2C1D-E151-44A7-A3F4-4080236CDA43}" presName="sp" presStyleCnt="0"/>
      <dgm:spPr/>
    </dgm:pt>
    <dgm:pt modelId="{BF554414-3540-466D-B7ED-254451131DA9}" type="pres">
      <dgm:prSet presAssocID="{E1E80FA0-2514-474B-9172-A89AAAE263AD}" presName="composite" presStyleCnt="0"/>
      <dgm:spPr/>
    </dgm:pt>
    <dgm:pt modelId="{2CCE61E4-F223-484E-8DC8-3BB0467A1548}" type="pres">
      <dgm:prSet presAssocID="{E1E80FA0-2514-474B-9172-A89AAAE263AD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E53C30-9EB8-43A1-840A-7D6285414771}" type="pres">
      <dgm:prSet presAssocID="{E1E80FA0-2514-474B-9172-A89AAAE263AD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4B00E-487A-47F0-9FEB-0E0A1AFB81AD}" type="pres">
      <dgm:prSet presAssocID="{C65B559F-0BDF-4ED5-988E-025F13688A7E}" presName="sp" presStyleCnt="0"/>
      <dgm:spPr/>
    </dgm:pt>
    <dgm:pt modelId="{8995BAA0-7665-4E58-9094-95E11942B36E}" type="pres">
      <dgm:prSet presAssocID="{147A93AA-4285-4D8E-A125-5ABD7FEA454F}" presName="composite" presStyleCnt="0"/>
      <dgm:spPr/>
    </dgm:pt>
    <dgm:pt modelId="{51820994-5257-4688-9F3D-D65B8235FB93}" type="pres">
      <dgm:prSet presAssocID="{147A93AA-4285-4D8E-A125-5ABD7FEA454F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87082-0C00-4C8C-8C06-AFA208FAC887}" type="pres">
      <dgm:prSet presAssocID="{147A93AA-4285-4D8E-A125-5ABD7FEA454F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4FE23-A74D-4173-BED1-779799BC8A41}" type="pres">
      <dgm:prSet presAssocID="{41EB6E20-E800-4D33-BF36-4C686EA29E58}" presName="sp" presStyleCnt="0"/>
      <dgm:spPr/>
    </dgm:pt>
    <dgm:pt modelId="{45002199-501D-40B0-9ADB-13DCE2220EAD}" type="pres">
      <dgm:prSet presAssocID="{EB762544-F171-436C-8B32-5455856FABD5}" presName="composite" presStyleCnt="0"/>
      <dgm:spPr/>
    </dgm:pt>
    <dgm:pt modelId="{7795D321-A79F-492B-84B6-883FD291599D}" type="pres">
      <dgm:prSet presAssocID="{EB762544-F171-436C-8B32-5455856FABD5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7B6D6B-A87D-417F-89B1-F85C62E76A00}" type="pres">
      <dgm:prSet presAssocID="{EB762544-F171-436C-8B32-5455856FABD5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D89034-C66C-47E2-832F-2AC98D7D3477}" type="presOf" srcId="{F227B28C-9DD9-4A8C-A4D2-34BF54A681C6}" destId="{31F1AFE5-D595-4117-9D5D-6EB985C409EA}" srcOrd="0" destOrd="0" presId="urn:microsoft.com/office/officeart/2005/8/layout/chevron2"/>
    <dgm:cxn modelId="{28B6B152-6CA8-49A5-9DDB-821341AAB9B8}" srcId="{F227B28C-9DD9-4A8C-A4D2-34BF54A681C6}" destId="{7400B4EC-0A6B-47E7-B938-FD3CE1C4D191}" srcOrd="0" destOrd="0" parTransId="{BAB13204-F21D-494C-B821-4D9BC8729C5D}" sibTransId="{2191994D-2B2F-409B-816D-5393F73443BD}"/>
    <dgm:cxn modelId="{797854C1-1963-49D0-93F6-3CBBE881F30C}" type="presOf" srcId="{F8ABC22C-49C1-4197-89C5-A35DE57CFC75}" destId="{EC65B3E4-5625-4C7A-9E0C-E0D32374C2D3}" srcOrd="0" destOrd="0" presId="urn:microsoft.com/office/officeart/2005/8/layout/chevron2"/>
    <dgm:cxn modelId="{02AFD3E9-D8C1-4608-ACB1-E8074D907A8A}" type="presOf" srcId="{F7C9AC29-B15E-49CE-B243-F234F0356DEC}" destId="{BB70367E-7FEE-4C24-8F8F-1D7744A9FFBA}" srcOrd="0" destOrd="0" presId="urn:microsoft.com/office/officeart/2005/8/layout/chevron2"/>
    <dgm:cxn modelId="{6D0E1559-74C6-4F5D-8E15-05CBF43627DE}" type="presOf" srcId="{7400B4EC-0A6B-47E7-B938-FD3CE1C4D191}" destId="{4F472E8C-EC57-4BB9-B1B1-86A99D73F6F6}" srcOrd="0" destOrd="0" presId="urn:microsoft.com/office/officeart/2005/8/layout/chevron2"/>
    <dgm:cxn modelId="{E39C754D-D4D7-4BAB-A65B-30CDFA092014}" type="presOf" srcId="{EB762544-F171-436C-8B32-5455856FABD5}" destId="{7795D321-A79F-492B-84B6-883FD291599D}" srcOrd="0" destOrd="0" presId="urn:microsoft.com/office/officeart/2005/8/layout/chevron2"/>
    <dgm:cxn modelId="{2222765E-DE26-4C00-9B09-44F1FDD5C6B6}" type="presOf" srcId="{147A93AA-4285-4D8E-A125-5ABD7FEA454F}" destId="{51820994-5257-4688-9F3D-D65B8235FB93}" srcOrd="0" destOrd="0" presId="urn:microsoft.com/office/officeart/2005/8/layout/chevron2"/>
    <dgm:cxn modelId="{F7331995-01DD-49DB-8615-6769E77DB2D1}" type="presOf" srcId="{AFB29B63-F894-40BB-A6EE-80348E600D8B}" destId="{237B6D6B-A87D-417F-89B1-F85C62E76A00}" srcOrd="0" destOrd="0" presId="urn:microsoft.com/office/officeart/2005/8/layout/chevron2"/>
    <dgm:cxn modelId="{1C450CE2-13FD-467B-962A-01748E6321D0}" type="presOf" srcId="{F3CA115C-35AF-4DC2-BCBF-22DB6B9DD246}" destId="{8280B019-054D-4AB8-8700-2613A7C2DA94}" srcOrd="0" destOrd="0" presId="urn:microsoft.com/office/officeart/2005/8/layout/chevron2"/>
    <dgm:cxn modelId="{B7B8B8E9-F958-432C-8D1F-BB4B4D071ED8}" srcId="{F3CA115C-35AF-4DC2-BCBF-22DB6B9DD246}" destId="{147A93AA-4285-4D8E-A125-5ABD7FEA454F}" srcOrd="4" destOrd="0" parTransId="{5E8BE912-2191-4372-8ABE-20DCF04A3076}" sibTransId="{41EB6E20-E800-4D33-BF36-4C686EA29E58}"/>
    <dgm:cxn modelId="{0ABA4AC7-041C-4290-A6A6-6A19B3D5614C}" type="presOf" srcId="{E1E80FA0-2514-474B-9172-A89AAAE263AD}" destId="{2CCE61E4-F223-484E-8DC8-3BB0467A1548}" srcOrd="0" destOrd="0" presId="urn:microsoft.com/office/officeart/2005/8/layout/chevron2"/>
    <dgm:cxn modelId="{BA95D659-E77D-4100-85DD-775BF60C8BF3}" srcId="{F3CA115C-35AF-4DC2-BCBF-22DB6B9DD246}" destId="{F227B28C-9DD9-4A8C-A4D2-34BF54A681C6}" srcOrd="2" destOrd="0" parTransId="{F763852E-B1A2-45DE-8CF2-CBB50F56F38C}" sibTransId="{B9EE2C1D-E151-44A7-A3F4-4080236CDA43}"/>
    <dgm:cxn modelId="{EF244F38-AE26-4D55-9702-F4FAC7266322}" srcId="{B9F9B948-C59F-4474-B73A-BA8E12D58E8D}" destId="{F8ABC22C-49C1-4197-89C5-A35DE57CFC75}" srcOrd="0" destOrd="0" parTransId="{C6EC76E6-095A-4E75-9F2A-8CA31D151963}" sibTransId="{BE5F5D6D-802C-43C5-A010-2813FCC68567}"/>
    <dgm:cxn modelId="{694E8590-7BD8-4402-9D14-2BFBE06A52D5}" type="presOf" srcId="{EF5FEA05-66EC-44C7-A56F-40A6937DE6BF}" destId="{ED723D3A-A30E-4171-B5C1-2863FF6C3CC9}" srcOrd="0" destOrd="0" presId="urn:microsoft.com/office/officeart/2005/8/layout/chevron2"/>
    <dgm:cxn modelId="{33167A36-B6B8-4A65-B0F2-EB49A4E93972}" srcId="{F3CA115C-35AF-4DC2-BCBF-22DB6B9DD246}" destId="{EF5FEA05-66EC-44C7-A56F-40A6937DE6BF}" srcOrd="0" destOrd="0" parTransId="{B3F9767D-20E1-4212-9938-9B5066E4476B}" sibTransId="{22A987CD-F64E-4A39-B6E0-BD97782604FB}"/>
    <dgm:cxn modelId="{B21DC4B3-8668-4A5F-AF6B-4E41C3C48806}" srcId="{EF5FEA05-66EC-44C7-A56F-40A6937DE6BF}" destId="{F7C9AC29-B15E-49CE-B243-F234F0356DEC}" srcOrd="0" destOrd="0" parTransId="{684F1169-AAF6-4606-AAD6-54F505493BDF}" sibTransId="{DE3F8344-F1E0-48EA-8B61-D2434256E884}"/>
    <dgm:cxn modelId="{50256F68-F67B-47A3-9298-B124E8E4C5D6}" srcId="{EB762544-F171-436C-8B32-5455856FABD5}" destId="{AFB29B63-F894-40BB-A6EE-80348E600D8B}" srcOrd="0" destOrd="0" parTransId="{D83B150D-DA78-4DA6-9A72-20EE2470910C}" sibTransId="{791EB7F8-2675-4CFF-85B0-173E445B00DA}"/>
    <dgm:cxn modelId="{1DE75F82-4804-4405-9F5F-2B04F11F759E}" type="presOf" srcId="{AE04CFE4-2D14-47BE-A2A1-34B749FE1380}" destId="{46A87082-0C00-4C8C-8C06-AFA208FAC887}" srcOrd="0" destOrd="0" presId="urn:microsoft.com/office/officeart/2005/8/layout/chevron2"/>
    <dgm:cxn modelId="{BB6DA2E6-C6CE-4E3C-8083-56CE61D51B01}" srcId="{F3CA115C-35AF-4DC2-BCBF-22DB6B9DD246}" destId="{EB762544-F171-436C-8B32-5455856FABD5}" srcOrd="5" destOrd="0" parTransId="{AD3ADB7C-9C34-4052-AEE7-22A7F167E8C9}" sibTransId="{3A6BC136-DDB2-40AB-A254-F3B17EC1F4CB}"/>
    <dgm:cxn modelId="{A57F5BF1-439D-4740-A00F-216A1329F538}" srcId="{147A93AA-4285-4D8E-A125-5ABD7FEA454F}" destId="{AE04CFE4-2D14-47BE-A2A1-34B749FE1380}" srcOrd="0" destOrd="0" parTransId="{774501BD-DA2A-4816-8920-632E8A79CF6E}" sibTransId="{67D06453-0D4E-46FF-A134-538637AEFCC4}"/>
    <dgm:cxn modelId="{73D3C03D-DF48-457B-B62E-37081E5BD5C4}" srcId="{E1E80FA0-2514-474B-9172-A89AAAE263AD}" destId="{6F0DBF92-BBAF-4E46-B7AE-B9D736A5138C}" srcOrd="0" destOrd="0" parTransId="{E78F2452-48DE-47FE-9B64-D23023F79001}" sibTransId="{EE840C67-31D9-436A-935C-AC81A87B8B65}"/>
    <dgm:cxn modelId="{1C39762F-F2D0-4D0E-94DC-ECC1A3EE2341}" type="presOf" srcId="{B9F9B948-C59F-4474-B73A-BA8E12D58E8D}" destId="{616CF84A-56E9-4FBC-B8AA-E6ADC642A218}" srcOrd="0" destOrd="0" presId="urn:microsoft.com/office/officeart/2005/8/layout/chevron2"/>
    <dgm:cxn modelId="{12B447A7-87EC-4B0D-9BA4-400122DF91A6}" srcId="{F3CA115C-35AF-4DC2-BCBF-22DB6B9DD246}" destId="{E1E80FA0-2514-474B-9172-A89AAAE263AD}" srcOrd="3" destOrd="0" parTransId="{BCFEC130-6E58-4F6C-8218-C2B7F4610A9B}" sibTransId="{C65B559F-0BDF-4ED5-988E-025F13688A7E}"/>
    <dgm:cxn modelId="{80F43A7C-D6D6-4F63-9921-954750A7C3F8}" type="presOf" srcId="{6F0DBF92-BBAF-4E46-B7AE-B9D736A5138C}" destId="{80E53C30-9EB8-43A1-840A-7D6285414771}" srcOrd="0" destOrd="0" presId="urn:microsoft.com/office/officeart/2005/8/layout/chevron2"/>
    <dgm:cxn modelId="{C2744D15-D845-41AA-8471-B6B6F8E8FFDD}" srcId="{F3CA115C-35AF-4DC2-BCBF-22DB6B9DD246}" destId="{B9F9B948-C59F-4474-B73A-BA8E12D58E8D}" srcOrd="1" destOrd="0" parTransId="{30E6608B-9323-4DB8-91AB-52676658E3F7}" sibTransId="{0F14CEBE-D730-409D-A70A-D9D9BB05DA66}"/>
    <dgm:cxn modelId="{6F436521-6BF9-49B2-8676-A34E5E354409}" type="presParOf" srcId="{8280B019-054D-4AB8-8700-2613A7C2DA94}" destId="{70B959A7-7B46-40F3-A7B4-91937A846384}" srcOrd="0" destOrd="0" presId="urn:microsoft.com/office/officeart/2005/8/layout/chevron2"/>
    <dgm:cxn modelId="{E8D753EC-2978-49C6-A3D7-C01E5ACB13FE}" type="presParOf" srcId="{70B959A7-7B46-40F3-A7B4-91937A846384}" destId="{ED723D3A-A30E-4171-B5C1-2863FF6C3CC9}" srcOrd="0" destOrd="0" presId="urn:microsoft.com/office/officeart/2005/8/layout/chevron2"/>
    <dgm:cxn modelId="{D8B145A1-DB66-47E8-B77F-2949DD426160}" type="presParOf" srcId="{70B959A7-7B46-40F3-A7B4-91937A846384}" destId="{BB70367E-7FEE-4C24-8F8F-1D7744A9FFBA}" srcOrd="1" destOrd="0" presId="urn:microsoft.com/office/officeart/2005/8/layout/chevron2"/>
    <dgm:cxn modelId="{DAD1DC38-1C04-45AE-B071-3905F18431B2}" type="presParOf" srcId="{8280B019-054D-4AB8-8700-2613A7C2DA94}" destId="{F2CB424F-12FB-4C5C-A9DA-1E7420C52D68}" srcOrd="1" destOrd="0" presId="urn:microsoft.com/office/officeart/2005/8/layout/chevron2"/>
    <dgm:cxn modelId="{8A01B545-9FD2-488E-89CE-4D43B99E606F}" type="presParOf" srcId="{8280B019-054D-4AB8-8700-2613A7C2DA94}" destId="{3B7B01EE-249E-4A80-8891-3D8E321DE912}" srcOrd="2" destOrd="0" presId="urn:microsoft.com/office/officeart/2005/8/layout/chevron2"/>
    <dgm:cxn modelId="{145A92E5-834D-4307-AEB9-FBEC4C9FDA6F}" type="presParOf" srcId="{3B7B01EE-249E-4A80-8891-3D8E321DE912}" destId="{616CF84A-56E9-4FBC-B8AA-E6ADC642A218}" srcOrd="0" destOrd="0" presId="urn:microsoft.com/office/officeart/2005/8/layout/chevron2"/>
    <dgm:cxn modelId="{7DF690B3-9F99-47A8-9189-07BEDFC394DE}" type="presParOf" srcId="{3B7B01EE-249E-4A80-8891-3D8E321DE912}" destId="{EC65B3E4-5625-4C7A-9E0C-E0D32374C2D3}" srcOrd="1" destOrd="0" presId="urn:microsoft.com/office/officeart/2005/8/layout/chevron2"/>
    <dgm:cxn modelId="{8BE59943-3325-4321-AD85-0C2451FE3EFB}" type="presParOf" srcId="{8280B019-054D-4AB8-8700-2613A7C2DA94}" destId="{998D69CD-7C73-49E1-ABDD-60CEF582F4A0}" srcOrd="3" destOrd="0" presId="urn:microsoft.com/office/officeart/2005/8/layout/chevron2"/>
    <dgm:cxn modelId="{34C9C1C4-6CBB-424F-97F6-5740350D223B}" type="presParOf" srcId="{8280B019-054D-4AB8-8700-2613A7C2DA94}" destId="{9626443F-1A05-4C58-B541-1D3EFA957580}" srcOrd="4" destOrd="0" presId="urn:microsoft.com/office/officeart/2005/8/layout/chevron2"/>
    <dgm:cxn modelId="{80BE86F0-7D9A-4CA3-B058-F9DDAF3F9532}" type="presParOf" srcId="{9626443F-1A05-4C58-B541-1D3EFA957580}" destId="{31F1AFE5-D595-4117-9D5D-6EB985C409EA}" srcOrd="0" destOrd="0" presId="urn:microsoft.com/office/officeart/2005/8/layout/chevron2"/>
    <dgm:cxn modelId="{139B835B-F3AE-4F0F-B2B9-B9235B3E1559}" type="presParOf" srcId="{9626443F-1A05-4C58-B541-1D3EFA957580}" destId="{4F472E8C-EC57-4BB9-B1B1-86A99D73F6F6}" srcOrd="1" destOrd="0" presId="urn:microsoft.com/office/officeart/2005/8/layout/chevron2"/>
    <dgm:cxn modelId="{FE9B3C86-E998-4BA8-9D6C-7B323B39C295}" type="presParOf" srcId="{8280B019-054D-4AB8-8700-2613A7C2DA94}" destId="{672CE3B9-9508-42F9-B4F7-A0261AB3086C}" srcOrd="5" destOrd="0" presId="urn:microsoft.com/office/officeart/2005/8/layout/chevron2"/>
    <dgm:cxn modelId="{D742F474-B112-4339-A1DA-E60B44BF703D}" type="presParOf" srcId="{8280B019-054D-4AB8-8700-2613A7C2DA94}" destId="{BF554414-3540-466D-B7ED-254451131DA9}" srcOrd="6" destOrd="0" presId="urn:microsoft.com/office/officeart/2005/8/layout/chevron2"/>
    <dgm:cxn modelId="{1A74924C-DC6C-49F5-9937-8555E46B36E9}" type="presParOf" srcId="{BF554414-3540-466D-B7ED-254451131DA9}" destId="{2CCE61E4-F223-484E-8DC8-3BB0467A1548}" srcOrd="0" destOrd="0" presId="urn:microsoft.com/office/officeart/2005/8/layout/chevron2"/>
    <dgm:cxn modelId="{0623B091-9520-4982-974C-C42C8A009B46}" type="presParOf" srcId="{BF554414-3540-466D-B7ED-254451131DA9}" destId="{80E53C30-9EB8-43A1-840A-7D6285414771}" srcOrd="1" destOrd="0" presId="urn:microsoft.com/office/officeart/2005/8/layout/chevron2"/>
    <dgm:cxn modelId="{31DFD005-49DE-409B-B4FC-E74C90842CD4}" type="presParOf" srcId="{8280B019-054D-4AB8-8700-2613A7C2DA94}" destId="{A514B00E-487A-47F0-9FEB-0E0A1AFB81AD}" srcOrd="7" destOrd="0" presId="urn:microsoft.com/office/officeart/2005/8/layout/chevron2"/>
    <dgm:cxn modelId="{3D87C688-3450-44EE-A505-B9AF28B0D508}" type="presParOf" srcId="{8280B019-054D-4AB8-8700-2613A7C2DA94}" destId="{8995BAA0-7665-4E58-9094-95E11942B36E}" srcOrd="8" destOrd="0" presId="urn:microsoft.com/office/officeart/2005/8/layout/chevron2"/>
    <dgm:cxn modelId="{21A51415-3223-40BF-8021-B58A02927C1B}" type="presParOf" srcId="{8995BAA0-7665-4E58-9094-95E11942B36E}" destId="{51820994-5257-4688-9F3D-D65B8235FB93}" srcOrd="0" destOrd="0" presId="urn:microsoft.com/office/officeart/2005/8/layout/chevron2"/>
    <dgm:cxn modelId="{10269233-8167-458F-B408-5138D90F6140}" type="presParOf" srcId="{8995BAA0-7665-4E58-9094-95E11942B36E}" destId="{46A87082-0C00-4C8C-8C06-AFA208FAC887}" srcOrd="1" destOrd="0" presId="urn:microsoft.com/office/officeart/2005/8/layout/chevron2"/>
    <dgm:cxn modelId="{3135B45D-CEA8-47B3-9852-81808E3D1B46}" type="presParOf" srcId="{8280B019-054D-4AB8-8700-2613A7C2DA94}" destId="{D304FE23-A74D-4173-BED1-779799BC8A41}" srcOrd="9" destOrd="0" presId="urn:microsoft.com/office/officeart/2005/8/layout/chevron2"/>
    <dgm:cxn modelId="{509E4659-BF74-4CD3-BEF1-F4C5BA778539}" type="presParOf" srcId="{8280B019-054D-4AB8-8700-2613A7C2DA94}" destId="{45002199-501D-40B0-9ADB-13DCE2220EAD}" srcOrd="10" destOrd="0" presId="urn:microsoft.com/office/officeart/2005/8/layout/chevron2"/>
    <dgm:cxn modelId="{47333090-3672-45CA-BB47-5480391917AC}" type="presParOf" srcId="{45002199-501D-40B0-9ADB-13DCE2220EAD}" destId="{7795D321-A79F-492B-84B6-883FD291599D}" srcOrd="0" destOrd="0" presId="urn:microsoft.com/office/officeart/2005/8/layout/chevron2"/>
    <dgm:cxn modelId="{A38A7BE8-4365-4DD2-BE83-A0575EA7D561}" type="presParOf" srcId="{45002199-501D-40B0-9ADB-13DCE2220EAD}" destId="{237B6D6B-A87D-417F-89B1-F85C62E76A00}" srcOrd="1" destOrd="0" presId="urn:microsoft.com/office/officeart/2005/8/layout/chevron2"/>
  </dgm:cxnLst>
  <dgm:bg>
    <a:blipFill>
      <a:blip xmlns:r="http://schemas.openxmlformats.org/officeDocument/2006/relationships" r:embed="rId2"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723D3A-A30E-4171-B5C1-2863FF6C3CC9}">
      <dsp:nvSpPr>
        <dsp:cNvPr id="0" name=""/>
        <dsp:cNvSpPr/>
      </dsp:nvSpPr>
      <dsp:spPr>
        <a:xfrm rot="5400000">
          <a:off x="-111532" y="112531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112531"/>
        <a:ext cx="743549" cy="520484"/>
      </dsp:txXfrm>
    </dsp:sp>
    <dsp:sp modelId="{BB70367E-7FEE-4C24-8F8F-1D7744A9FFBA}">
      <dsp:nvSpPr>
        <dsp:cNvPr id="0" name=""/>
        <dsp:cNvSpPr/>
      </dsp:nvSpPr>
      <dsp:spPr>
        <a:xfrm rot="5400000">
          <a:off x="3979028" y="-3457545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dirty="0" smtClean="0"/>
            <a:t>ZŠ a MŠ Deštné v O. h.</a:t>
          </a:r>
          <a:endParaRPr lang="cs-CZ" sz="2600" kern="1200" dirty="0"/>
        </a:p>
      </dsp:txBody>
      <dsp:txXfrm rot="5400000">
        <a:off x="3979028" y="-3457545"/>
        <a:ext cx="483307" cy="7400395"/>
      </dsp:txXfrm>
    </dsp:sp>
    <dsp:sp modelId="{616CF84A-56E9-4FBC-B8AA-E6ADC642A218}">
      <dsp:nvSpPr>
        <dsp:cNvPr id="0" name=""/>
        <dsp:cNvSpPr/>
      </dsp:nvSpPr>
      <dsp:spPr>
        <a:xfrm rot="5400000">
          <a:off x="-111532" y="755509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755509"/>
        <a:ext cx="743549" cy="520484"/>
      </dsp:txXfrm>
    </dsp:sp>
    <dsp:sp modelId="{EC65B3E4-5625-4C7A-9E0C-E0D32374C2D3}">
      <dsp:nvSpPr>
        <dsp:cNvPr id="0" name=""/>
        <dsp:cNvSpPr/>
      </dsp:nvSpPr>
      <dsp:spPr>
        <a:xfrm rot="5400000">
          <a:off x="3973330" y="-2812991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dirty="0" smtClean="0"/>
            <a:t>Mgr. Martin Kapucián</a:t>
          </a:r>
          <a:endParaRPr lang="cs-CZ" sz="2600" kern="1200" dirty="0"/>
        </a:p>
      </dsp:txBody>
      <dsp:txXfrm rot="5400000">
        <a:off x="3973330" y="-2812991"/>
        <a:ext cx="483307" cy="7400395"/>
      </dsp:txXfrm>
    </dsp:sp>
    <dsp:sp modelId="{31F1AFE5-D595-4117-9D5D-6EB985C409EA}">
      <dsp:nvSpPr>
        <dsp:cNvPr id="0" name=""/>
        <dsp:cNvSpPr/>
      </dsp:nvSpPr>
      <dsp:spPr>
        <a:xfrm rot="5400000">
          <a:off x="-111532" y="1398488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1398488"/>
        <a:ext cx="743549" cy="520484"/>
      </dsp:txXfrm>
    </dsp:sp>
    <dsp:sp modelId="{4F472E8C-EC57-4BB9-B1B1-86A99D73F6F6}">
      <dsp:nvSpPr>
        <dsp:cNvPr id="0" name=""/>
        <dsp:cNvSpPr/>
      </dsp:nvSpPr>
      <dsp:spPr>
        <a:xfrm rot="5400000">
          <a:off x="3979028" y="-218152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b="1" kern="1200" dirty="0" smtClean="0"/>
            <a:t>VY _52_INOVACE_A_03_Převody jednotek plochy</a:t>
          </a:r>
          <a:endParaRPr lang="cs-CZ" sz="2600" kern="1200" dirty="0"/>
        </a:p>
      </dsp:txBody>
      <dsp:txXfrm rot="5400000">
        <a:off x="3979028" y="-2181520"/>
        <a:ext cx="483307" cy="7400395"/>
      </dsp:txXfrm>
    </dsp:sp>
    <dsp:sp modelId="{2CCE61E4-F223-484E-8DC8-3BB0467A1548}">
      <dsp:nvSpPr>
        <dsp:cNvPr id="0" name=""/>
        <dsp:cNvSpPr/>
      </dsp:nvSpPr>
      <dsp:spPr>
        <a:xfrm rot="5400000">
          <a:off x="-111532" y="2041467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2041467"/>
        <a:ext cx="743549" cy="520484"/>
      </dsp:txXfrm>
    </dsp:sp>
    <dsp:sp modelId="{80E53C30-9EB8-43A1-840A-7D6285414771}">
      <dsp:nvSpPr>
        <dsp:cNvPr id="0" name=""/>
        <dsp:cNvSpPr/>
      </dsp:nvSpPr>
      <dsp:spPr>
        <a:xfrm rot="5400000">
          <a:off x="3979028" y="-1528609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b="0" kern="1200" dirty="0" smtClean="0"/>
            <a:t>Fyzika</a:t>
          </a:r>
          <a:endParaRPr lang="cs-CZ" sz="2600" b="0" kern="1200" dirty="0"/>
        </a:p>
      </dsp:txBody>
      <dsp:txXfrm rot="5400000">
        <a:off x="3979028" y="-1528609"/>
        <a:ext cx="483307" cy="7400395"/>
      </dsp:txXfrm>
    </dsp:sp>
    <dsp:sp modelId="{51820994-5257-4688-9F3D-D65B8235FB93}">
      <dsp:nvSpPr>
        <dsp:cNvPr id="0" name=""/>
        <dsp:cNvSpPr/>
      </dsp:nvSpPr>
      <dsp:spPr>
        <a:xfrm rot="5400000">
          <a:off x="-111532" y="2684445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2684445"/>
        <a:ext cx="743549" cy="520484"/>
      </dsp:txXfrm>
    </dsp:sp>
    <dsp:sp modelId="{46A87082-0C00-4C8C-8C06-AFA208FAC887}">
      <dsp:nvSpPr>
        <dsp:cNvPr id="0" name=""/>
        <dsp:cNvSpPr/>
      </dsp:nvSpPr>
      <dsp:spPr>
        <a:xfrm rot="5400000">
          <a:off x="3979028" y="-88563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b="0" kern="1200" dirty="0" smtClean="0"/>
            <a:t>08. 01. 2013</a:t>
          </a:r>
          <a:endParaRPr lang="cs-CZ" sz="2600" b="0" kern="1200" dirty="0"/>
        </a:p>
      </dsp:txBody>
      <dsp:txXfrm rot="5400000">
        <a:off x="3979028" y="-885630"/>
        <a:ext cx="483307" cy="7400395"/>
      </dsp:txXfrm>
    </dsp:sp>
    <dsp:sp modelId="{7795D321-A79F-492B-84B6-883FD291599D}">
      <dsp:nvSpPr>
        <dsp:cNvPr id="0" name=""/>
        <dsp:cNvSpPr/>
      </dsp:nvSpPr>
      <dsp:spPr>
        <a:xfrm rot="5400000">
          <a:off x="-111532" y="3327424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-111532" y="3327424"/>
        <a:ext cx="743549" cy="520484"/>
      </dsp:txXfrm>
    </dsp:sp>
    <dsp:sp modelId="{237B6D6B-A87D-417F-89B1-F85C62E76A00}">
      <dsp:nvSpPr>
        <dsp:cNvPr id="0" name=""/>
        <dsp:cNvSpPr/>
      </dsp:nvSpPr>
      <dsp:spPr>
        <a:xfrm rot="5400000">
          <a:off x="3979028" y="-242652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b="0" kern="1200" dirty="0" smtClean="0"/>
            <a:t>001</a:t>
          </a:r>
          <a:endParaRPr lang="cs-CZ" sz="2600" b="0" kern="1200" dirty="0"/>
        </a:p>
      </dsp:txBody>
      <dsp:txXfrm rot="5400000">
        <a:off x="3979028" y="-242652"/>
        <a:ext cx="483307" cy="74003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4235509502"/>
              </p:ext>
            </p:extLst>
          </p:nvPr>
        </p:nvGraphicFramePr>
        <p:xfrm>
          <a:off x="611560" y="476672"/>
          <a:ext cx="792088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653681"/>
            <a:ext cx="8572500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3274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Digitální učební materiál slouží k procvičování převodů </a:t>
            </a:r>
            <a:r>
              <a:rPr lang="cs-CZ" smtClean="0">
                <a:latin typeface="Tahoma" pitchFamily="34" charset="0"/>
                <a:ea typeface="Tahoma" pitchFamily="34" charset="0"/>
                <a:cs typeface="Tahoma" pitchFamily="34" charset="0"/>
              </a:rPr>
              <a:t>jednotek plochy </a:t>
            </a: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 hodině fyziky.</a:t>
            </a:r>
          </a:p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Je určen především pro žáky 6. ročníku základní školy.</a:t>
            </a:r>
          </a:p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se postupně střídají při určování správných odpovědí</a:t>
            </a:r>
          </a:p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Animace a </a:t>
            </a:r>
            <a:r>
              <a:rPr lang="cs-CZ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hyperlinky</a:t>
            </a: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umožňují okamžitou zpětnou vazbu při ověřování znalostí žáků, včetně zvukových efektů pro zvýraznění. </a:t>
            </a:r>
          </a:p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 Office 2007, 2010 i na interaktivní tabuli </a:t>
            </a:r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je možné využít </a:t>
            </a: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funkce pera a zvýrazňovače.</a:t>
            </a:r>
          </a:p>
          <a:p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442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Převody jednotek plochy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Vyber správnou možnost: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440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549 cm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1115616" y="3573016"/>
            <a:ext cx="1728192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3" action="ppaction://hlinksldjump"/>
          </p:cNvPr>
          <p:cNvSpPr/>
          <p:nvPr/>
        </p:nvSpPr>
        <p:spPr>
          <a:xfrm>
            <a:off x="3779912" y="3573016"/>
            <a:ext cx="1728192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rId4" action="ppaction://hlinksldjump"/>
          </p:cNvPr>
          <p:cNvSpPr/>
          <p:nvPr/>
        </p:nvSpPr>
        <p:spPr>
          <a:xfrm>
            <a:off x="6372200" y="3573016"/>
            <a:ext cx="1728192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6006349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5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549 dm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1115616" y="3573016"/>
            <a:ext cx="1728192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4" action="ppaction://hlinksldjump"/>
          </p:cNvPr>
          <p:cNvSpPr/>
          <p:nvPr/>
        </p:nvSpPr>
        <p:spPr>
          <a:xfrm>
            <a:off x="3779912" y="3573016"/>
            <a:ext cx="1728192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" action="ppaction://noaction"/>
          </p:cNvPr>
          <p:cNvSpPr/>
          <p:nvPr/>
        </p:nvSpPr>
        <p:spPr>
          <a:xfrm>
            <a:off x="6372200" y="3573016"/>
            <a:ext cx="1728192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4981295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5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5490 cm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1115616" y="3573016"/>
            <a:ext cx="1800200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3" action="ppaction://hlinksldjump"/>
          </p:cNvPr>
          <p:cNvSpPr/>
          <p:nvPr/>
        </p:nvSpPr>
        <p:spPr>
          <a:xfrm>
            <a:off x="3707904" y="3573016"/>
            <a:ext cx="1800200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mm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" action="ppaction://noaction"/>
          </p:cNvPr>
          <p:cNvSpPr/>
          <p:nvPr/>
        </p:nvSpPr>
        <p:spPr>
          <a:xfrm>
            <a:off x="6300192" y="3573016"/>
            <a:ext cx="1800200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593399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4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0,549 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1115616" y="3573016"/>
            <a:ext cx="1728192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5,49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" action="ppaction://noaction"/>
          </p:cNvPr>
          <p:cNvSpPr/>
          <p:nvPr/>
        </p:nvSpPr>
        <p:spPr>
          <a:xfrm>
            <a:off x="3779912" y="3573016"/>
            <a:ext cx="1728192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rId3" action="ppaction://hlinksldjump"/>
          </p:cNvPr>
          <p:cNvSpPr/>
          <p:nvPr/>
        </p:nvSpPr>
        <p:spPr>
          <a:xfrm>
            <a:off x="6372200" y="3573016"/>
            <a:ext cx="1728192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549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5336022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4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0,549 dm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1115616" y="3573016"/>
            <a:ext cx="1800200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549 mm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3" action="ppaction://hlinksldjump"/>
          </p:cNvPr>
          <p:cNvSpPr/>
          <p:nvPr/>
        </p:nvSpPr>
        <p:spPr>
          <a:xfrm>
            <a:off x="3779912" y="3573016"/>
            <a:ext cx="1800200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mm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" action="ppaction://noaction"/>
          </p:cNvPr>
          <p:cNvSpPr/>
          <p:nvPr/>
        </p:nvSpPr>
        <p:spPr>
          <a:xfrm>
            <a:off x="6372200" y="3573016"/>
            <a:ext cx="1800200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54,9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5595956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4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5,49 mm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" action="ppaction://noaction"/>
          </p:cNvPr>
          <p:cNvSpPr/>
          <p:nvPr/>
        </p:nvSpPr>
        <p:spPr>
          <a:xfrm>
            <a:off x="971600" y="3573016"/>
            <a:ext cx="2016224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0,0549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3" action="ppaction://hlinksldjump"/>
          </p:cNvPr>
          <p:cNvSpPr/>
          <p:nvPr/>
        </p:nvSpPr>
        <p:spPr>
          <a:xfrm>
            <a:off x="3635896" y="3573016"/>
            <a:ext cx="2016224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0,0549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rId3" action="ppaction://hlinksldjump"/>
          </p:cNvPr>
          <p:cNvSpPr/>
          <p:nvPr/>
        </p:nvSpPr>
        <p:spPr>
          <a:xfrm>
            <a:off x="6300192" y="3573016"/>
            <a:ext cx="2016224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0,549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389282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4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cs-CZ" dirty="0" smtClean="0"/>
              <a:t>0,549 km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4" name="Plaketa 3">
            <a:hlinkClick r:id="rId3" action="ppaction://hlinksldjump"/>
          </p:cNvPr>
          <p:cNvSpPr/>
          <p:nvPr/>
        </p:nvSpPr>
        <p:spPr>
          <a:xfrm>
            <a:off x="899592" y="3573016"/>
            <a:ext cx="1944216" cy="1562472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5490 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Plaketa 4">
            <a:hlinkClick r:id="rId4" action="ppaction://hlinksldjump"/>
          </p:cNvPr>
          <p:cNvSpPr/>
          <p:nvPr/>
        </p:nvSpPr>
        <p:spPr>
          <a:xfrm>
            <a:off x="3563888" y="3573016"/>
            <a:ext cx="1944216" cy="1562472"/>
          </a:xfrm>
          <a:prstGeom prst="plaqu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549000 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6" name="Plaketa 5">
            <a:hlinkClick r:id="rId3" action="ppaction://hlinksldjump"/>
          </p:cNvPr>
          <p:cNvSpPr/>
          <p:nvPr/>
        </p:nvSpPr>
        <p:spPr>
          <a:xfrm>
            <a:off x="6228184" y="3573016"/>
            <a:ext cx="1944216" cy="1562472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549 </a:t>
            </a:r>
            <a:r>
              <a:rPr lang="cs-CZ" sz="2400" dirty="0" smtClean="0"/>
              <a:t>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078424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5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áááále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néééé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Wingdings" pitchFamily="2" charset="2"/>
              </a:rPr>
              <a:t>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5220072" y="2708920"/>
            <a:ext cx="3240360" cy="2592288"/>
          </a:xfrm>
          <a:prstGeom prst="actionButtonBackPrevious">
            <a:avLst/>
          </a:prstGeom>
          <a:solidFill>
            <a:srgbClr val="FFFF00"/>
          </a:solidFill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101600" stA="52000" endA="300" endPos="35000" dist="12700" dir="5400000" sy="-100000" algn="bl" rotWithShape="0"/>
          </a:effectLst>
          <a:scene3d>
            <a:camera prst="orthographicFront">
              <a:rot lat="0" lon="0" rev="0"/>
            </a:camera>
            <a:lightRig rig="soft" dir="t"/>
          </a:scene3d>
          <a:sp3d prstMaterial="metal">
            <a:bevelT w="63500" h="254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11560" y="1916832"/>
            <a:ext cx="4176464" cy="4032448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652120" y="2247255"/>
            <a:ext cx="2499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…zkus </a:t>
            </a:r>
            <a:r>
              <a:rPr lang="cs-CZ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 znovu !!!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08891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Supéééér</a:t>
            </a: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– máš to !!! </a:t>
            </a:r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sym typeface="Wingdings" pitchFamily="2" charset="2"/>
              </a:rPr>
              <a:t>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2483768" y="2420888"/>
            <a:ext cx="4176464" cy="3456384"/>
          </a:xfrm>
          <a:prstGeom prst="smileyFace">
            <a:avLst>
              <a:gd name="adj" fmla="val 465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722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187</Words>
  <Application>Microsoft Office PowerPoint</Application>
  <PresentationFormat>Předvádění na obrazovce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Převody jednotek plochy</vt:lpstr>
      <vt:lpstr>549 cm2 =</vt:lpstr>
      <vt:lpstr>549 dm2 =</vt:lpstr>
      <vt:lpstr>5490 cm2 =</vt:lpstr>
      <vt:lpstr>0,549 m2 =</vt:lpstr>
      <vt:lpstr>0,549 dm2 =</vt:lpstr>
      <vt:lpstr>5,49 mm2 =</vt:lpstr>
      <vt:lpstr>0,549 km2 =</vt:lpstr>
      <vt:lpstr>…áááále néééé… </vt:lpstr>
      <vt:lpstr>Supéééér – máš to !!!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 Kapucián</dc:creator>
  <cp:lastModifiedBy>Administrator</cp:lastModifiedBy>
  <cp:revision>9</cp:revision>
  <dcterms:created xsi:type="dcterms:W3CDTF">2013-01-08T12:37:04Z</dcterms:created>
  <dcterms:modified xsi:type="dcterms:W3CDTF">2013-01-16T09:52:58Z</dcterms:modified>
</cp:coreProperties>
</file>