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8" r:id="rId4"/>
    <p:sldId id="257" r:id="rId5"/>
    <p:sldId id="262" r:id="rId6"/>
    <p:sldId id="270" r:id="rId7"/>
    <p:sldId id="264" r:id="rId8"/>
    <p:sldId id="271" r:id="rId9"/>
    <p:sldId id="263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D923938-F77F-49CD-B123-0B2CD7165B4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37E563-899C-4C68-B9DB-52A6A03AF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e/e5/Muscles_anterior_labeled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7/74/Nervous_system_organization_en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5/54/Study_of_horse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Illu_muscle_tissues.jpg" TargetMode="External"/><Relationship Id="rId7" Type="http://schemas.openxmlformats.org/officeDocument/2006/relationships/hyperlink" Target="http://en.wikipedia.org/wiki/File:Nervous_system_organization_en.svg" TargetMode="External"/><Relationship Id="rId2" Type="http://schemas.openxmlformats.org/officeDocument/2006/relationships/hyperlink" Target="http://sk2.goo.cz/zdravi_na_dlani/nase_telo/0901-sval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4/46/Muscle_posterior_labeled.png" TargetMode="External"/><Relationship Id="rId5" Type="http://schemas.openxmlformats.org/officeDocument/2006/relationships/hyperlink" Target="http://en.wikipedia.org/wiki/File:Muscles_anterior_labeled.png" TargetMode="External"/><Relationship Id="rId4" Type="http://schemas.openxmlformats.org/officeDocument/2006/relationships/hyperlink" Target="http://en.wikipedia.org/wiki/File:Illu_muscle_structu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Pohybová soustava - svaly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VY_32_INOVACE_05_A_7_Pohybová soustava - svaly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</a:t>
            </a:r>
            <a:r>
              <a:rPr lang="cs-CZ" sz="2000" dirty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55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4821922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19/10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Pohybová soustava - svaly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Pohybová soustava - svaly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Sval,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šlacha, kost, úpon, tkáň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138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Svalová soustava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 čemu slouží svalová soustava?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Spolu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 kostrou umožňuje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pohyb.</a:t>
            </a: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Jsou všechny svaly stejné?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Ne, podle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vnitřní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stavby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rozlišujeme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svaly: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příčně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pruhované (kosterní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)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sval srdeční 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svaly hladké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všech svalů vedou nervy a cévy.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Nervy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řídí svalový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pohyb a informují 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stavu svalů (např.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jejich unavenosti). </a:t>
            </a:r>
          </a:p>
        </p:txBody>
      </p:sp>
    </p:spTree>
    <p:extLst>
      <p:ext uri="{BB962C8B-B14F-4D97-AF65-F5344CB8AC3E}">
        <p14:creationId xmlns:p14="http://schemas.microsoft.com/office/powerpoint/2010/main" val="260626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24" y="2060848"/>
            <a:ext cx="9149323" cy="2287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88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5222"/>
            <a:ext cx="9106170" cy="695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198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Muscles anterior labeled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49149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145" y="862953"/>
            <a:ext cx="4603790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27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55976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900395"/>
            <a:ext cx="9196685" cy="5058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4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Nervous system organization en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9325"/>
            <a:ext cx="8572345" cy="687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07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21959" y="3244334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–</a:t>
            </a:r>
          </a:p>
        </p:txBody>
      </p:sp>
      <p:sp>
        <p:nvSpPr>
          <p:cNvPr id="3" name="Obdélník 2"/>
          <p:cNvSpPr/>
          <p:nvPr/>
        </p:nvSpPr>
        <p:spPr>
          <a:xfrm>
            <a:off x="665254" y="2060848"/>
            <a:ext cx="781349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75% vody</a:t>
            </a:r>
          </a:p>
          <a:p>
            <a:r>
              <a:rPr lang="cs-CZ" sz="2400" dirty="0"/>
              <a:t>24% organické látky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bílkoviny - aktin a myozin, myoglobin (vazba kyslíku)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cukry - glykogen, glukóza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kyselina mléčná – svalový deficit </a:t>
            </a:r>
          </a:p>
          <a:p>
            <a:r>
              <a:rPr lang="cs-CZ" sz="2400" dirty="0"/>
              <a:t>1% anorganické látky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err="1"/>
              <a:t>Fe</a:t>
            </a:r>
            <a:r>
              <a:rPr lang="cs-CZ" sz="2400" dirty="0"/>
              <a:t>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I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F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K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/>
              <a:t>Ca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90311" y="948448"/>
            <a:ext cx="207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Složení svalů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46135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953" y="1484784"/>
            <a:ext cx="27942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Leonardo da Vinci</a:t>
            </a:r>
          </a:p>
          <a:p>
            <a:pPr algn="ctr"/>
            <a:r>
              <a:rPr lang="cs-CZ" sz="2800" dirty="0" smtClean="0"/>
              <a:t>svaly</a:t>
            </a:r>
            <a:endParaRPr lang="cs-CZ" sz="2800" dirty="0"/>
          </a:p>
        </p:txBody>
      </p:sp>
      <p:pic>
        <p:nvPicPr>
          <p:cNvPr id="6146" name="Picture 2" descr="Lêer:Study of hors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389" y="0"/>
            <a:ext cx="5191909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87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03649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Zdroje:</a:t>
            </a:r>
          </a:p>
          <a:p>
            <a:r>
              <a:rPr lang="cs-CZ" dirty="0" smtClean="0"/>
              <a:t>ČERNÍK</a:t>
            </a:r>
            <a:r>
              <a:rPr lang="cs-CZ" dirty="0"/>
              <a:t>, Vladimír, Vítězslav BIČÍK a Zdeněk MARTINEC. </a:t>
            </a:r>
            <a:r>
              <a:rPr lang="cs-CZ" i="1" dirty="0"/>
              <a:t>Přírodopis: pro žáky základní školy (8. ročník) a nižší ročníky víceletých gymnázií</a:t>
            </a:r>
            <a:r>
              <a:rPr lang="cs-CZ" dirty="0"/>
              <a:t>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http://en.wikipedia.org/wiki/Muscle</a:t>
            </a:r>
            <a:r>
              <a:rPr lang="pt-BR" dirty="0"/>
              <a:t> [online]. [cit. 19.1.2013].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en.wikipedia.org/wiki/File:Illu_muscle_tissues.jpg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http://en.wikipedia.org/wiki/Muscle</a:t>
            </a:r>
            <a:r>
              <a:rPr lang="pt-BR" dirty="0"/>
              <a:t> [online]. [cit. 19.1.2013]. Dostupný na WWW: http://en.wikipedia.org/wiki/File:Skeletal_muscle.jpg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http://en.wikipedia.org/wiki/Muscle</a:t>
            </a:r>
            <a:r>
              <a:rPr lang="pt-BR" dirty="0"/>
              <a:t> [online]. [cit. 19.1.2013].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en.wikipedia.org/wiki/File:Illu_muscle_structure.jpg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http://en.wikipedia.org/wiki/Muscle</a:t>
            </a:r>
            <a:r>
              <a:rPr lang="pt-BR" dirty="0"/>
              <a:t> [online]. [cit. 19.1.2013].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en.wikipedia.org/wiki/File:Muscles_anterior_labeled.png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http://en.wikipedia.org/wiki/Muscle</a:t>
            </a:r>
            <a:r>
              <a:rPr lang="pt-BR" dirty="0"/>
              <a:t> [online]. [cit. 19.1.2013].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upload.wikimedia.org/wikipedia/commons/4/46/Muscle_posterior_labeled.png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http://en.wikipedia.org/wiki/Muscle</a:t>
            </a:r>
            <a:r>
              <a:rPr lang="pt-BR" dirty="0"/>
              <a:t> [online]. [cit. 19.1.2013].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en.wikipedia.org/wiki/File:Nervous_system_organization_en.svg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http://af.wikipedia.org/wiki/Leonardo_da_Vinci</a:t>
            </a:r>
            <a:r>
              <a:rPr lang="pt-BR" dirty="0"/>
              <a:t> [online]. [cit. 19.1.2013]. </a:t>
            </a:r>
            <a:r>
              <a:rPr lang="pt-BR"/>
              <a:t>Dostupný na WWW: http://af.wikipedia.org/wiki/L%C3%AAer:Study_of_horse.jpg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54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95</TotalTime>
  <Words>326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Pohybová soustava - svaly</vt:lpstr>
      <vt:lpstr>Prezentace aplikace PowerPoint</vt:lpstr>
      <vt:lpstr>Svalová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Pohybová soustava - svaly</dc:title>
  <dc:creator>Lubor</dc:creator>
  <cp:lastModifiedBy>Lubor</cp:lastModifiedBy>
  <cp:revision>39</cp:revision>
  <dcterms:created xsi:type="dcterms:W3CDTF">2012-09-19T18:55:41Z</dcterms:created>
  <dcterms:modified xsi:type="dcterms:W3CDTF">2013-01-19T10:36:47Z</dcterms:modified>
</cp:coreProperties>
</file>