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  <p:sldMasterId id="2147483685" r:id="rId2"/>
  </p:sldMasterIdLst>
  <p:sldIdLst>
    <p:sldId id="264" r:id="rId3"/>
    <p:sldId id="262" r:id="rId4"/>
    <p:sldId id="256" r:id="rId5"/>
    <p:sldId id="261" r:id="rId6"/>
    <p:sldId id="258" r:id="rId7"/>
    <p:sldId id="257" r:id="rId8"/>
    <p:sldId id="259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39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Mgr.Olga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VY_22_INOVACE_25_Days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smtClean="0"/>
            <a:t>Téma:Days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smtClean="0"/>
            <a:t>Sada:Anglický jazyk pro 4.ročník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16D18FD-4266-424F-88DD-02A795B14684}" type="presOf" srcId="{DAEA276B-ECF9-46F6-A7D3-4693B2D32BC4}" destId="{CDED6FE3-AD8F-4ACC-B6B8-710EDDD97598}" srcOrd="0" destOrd="0" presId="urn:microsoft.com/office/officeart/2005/8/layout/target3"/>
    <dgm:cxn modelId="{0F7369F3-1B6F-43CF-844E-68CAADCE1DE8}" type="presOf" srcId="{C73C7642-F245-4585-8F88-243F9FAEF6CA}" destId="{97289DF2-90F4-4EC2-A9FC-633B00BAB610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6354ECC9-2829-4B00-BB52-59BA7CEE0E70}" type="presOf" srcId="{019433A1-1324-4DE1-9E6F-32B851095F74}" destId="{A3817367-F2BC-482F-8832-FA00B51DCCF3}" srcOrd="0" destOrd="0" presId="urn:microsoft.com/office/officeart/2005/8/layout/target3"/>
    <dgm:cxn modelId="{1EB07ED3-9ADE-47CD-A0EC-1CA0B204E0F5}" type="presOf" srcId="{445C7998-7549-48B0-BD68-D4F0167F02E5}" destId="{BC35EE03-4121-4EF9-923D-7CB6D30D358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AE5E76C9-C9B9-48A9-9E09-CDF68CC9A361}" type="presOf" srcId="{DAEA276B-ECF9-46F6-A7D3-4693B2D32BC4}" destId="{F69A1436-182C-465B-AD7F-FE48E0C090C1}" srcOrd="1" destOrd="0" presId="urn:microsoft.com/office/officeart/2005/8/layout/target3"/>
    <dgm:cxn modelId="{0B0FBAE8-BA3A-478E-9669-107264C9CA2B}" type="presOf" srcId="{019433A1-1324-4DE1-9E6F-32B851095F74}" destId="{E7297F21-D4FD-4A41-AE58-814D01A6B5E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B15948-1679-44A7-B17C-C465F633F762}" type="presOf" srcId="{C73C7642-F245-4585-8F88-243F9FAEF6CA}" destId="{AA41A67C-3D3F-4AE9-9E0F-5D7F7BB2E741}" srcOrd="1" destOrd="0" presId="urn:microsoft.com/office/officeart/2005/8/layout/target3"/>
    <dgm:cxn modelId="{F0CE14C5-C21A-4FE9-9BBE-A2E0A0D073C4}" type="presOf" srcId="{39F8B381-5807-488E-AC22-73DD4140ED4A}" destId="{71045F8C-00FA-488E-A7BD-E2E6753D979D}" srcOrd="0" destOrd="0" presId="urn:microsoft.com/office/officeart/2005/8/layout/target3"/>
    <dgm:cxn modelId="{7B544EF2-4204-4624-9BAD-EB55B2302841}" type="presOf" srcId="{EBC41103-E2E5-4D48-9B4B-425520D3D098}" destId="{F969C235-9271-4D34-B740-D627A121CAD0}" srcOrd="1" destOrd="0" presId="urn:microsoft.com/office/officeart/2005/8/layout/target3"/>
    <dgm:cxn modelId="{7B1A5A76-EE2E-4DB4-81CB-1672A7DDCB6F}" type="presOf" srcId="{FBBFC3EA-9D9D-4F3A-BEA6-9C2C0E46BF20}" destId="{832BF48F-0145-4429-9E02-8FCA946CCE9E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64F20BF-41B3-4E86-9E73-FA1E6108AE74}" type="presOf" srcId="{FBBFC3EA-9D9D-4F3A-BEA6-9C2C0E46BF20}" destId="{643EA938-EDE0-4533-ACCC-D2BD6F3A527C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A1271EB1-38DA-4F57-9797-B39C7F71DD58}" type="presOf" srcId="{EBC41103-E2E5-4D48-9B4B-425520D3D098}" destId="{50C2F88D-8688-44C2-A854-691F34009D3B}" srcOrd="0" destOrd="0" presId="urn:microsoft.com/office/officeart/2005/8/layout/target3"/>
    <dgm:cxn modelId="{051E1774-C8D5-4BA7-BA04-FFD450E3CEA5}" type="presOf" srcId="{445C7998-7549-48B0-BD68-D4F0167F02E5}" destId="{4D19AB04-24FA-40C2-B203-52AE3D15E171}" srcOrd="1" destOrd="0" presId="urn:microsoft.com/office/officeart/2005/8/layout/target3"/>
    <dgm:cxn modelId="{F6FC6CEB-B07F-456F-94D3-DF3268925627}" type="presParOf" srcId="{71045F8C-00FA-488E-A7BD-E2E6753D979D}" destId="{3577EC6B-C980-4F34-8C69-4365E7B8FC8C}" srcOrd="0" destOrd="0" presId="urn:microsoft.com/office/officeart/2005/8/layout/target3"/>
    <dgm:cxn modelId="{494FB4E4-1156-4810-B421-FC6CC57937A6}" type="presParOf" srcId="{71045F8C-00FA-488E-A7BD-E2E6753D979D}" destId="{6940EB87-DC1D-4BC3-9408-9AC2E1FFC039}" srcOrd="1" destOrd="0" presId="urn:microsoft.com/office/officeart/2005/8/layout/target3"/>
    <dgm:cxn modelId="{85D5FA7B-5142-4C0D-906C-789762F19AF2}" type="presParOf" srcId="{71045F8C-00FA-488E-A7BD-E2E6753D979D}" destId="{BC35EE03-4121-4EF9-923D-7CB6D30D358D}" srcOrd="2" destOrd="0" presId="urn:microsoft.com/office/officeart/2005/8/layout/target3"/>
    <dgm:cxn modelId="{8D1152BF-3293-4548-BF6C-470926A8E7EB}" type="presParOf" srcId="{71045F8C-00FA-488E-A7BD-E2E6753D979D}" destId="{C95EEA27-3CBF-4645-A92D-9D8AF5C1CBFC}" srcOrd="3" destOrd="0" presId="urn:microsoft.com/office/officeart/2005/8/layout/target3"/>
    <dgm:cxn modelId="{A2659281-AAD6-4BDE-B3EC-C86A3AFC1295}" type="presParOf" srcId="{71045F8C-00FA-488E-A7BD-E2E6753D979D}" destId="{851BB866-B6AE-4566-893F-4C635BA974FC}" srcOrd="4" destOrd="0" presId="urn:microsoft.com/office/officeart/2005/8/layout/target3"/>
    <dgm:cxn modelId="{40DEE7D2-0F13-4F13-9058-16FB0CFD46B1}" type="presParOf" srcId="{71045F8C-00FA-488E-A7BD-E2E6753D979D}" destId="{643EA938-EDE0-4533-ACCC-D2BD6F3A527C}" srcOrd="5" destOrd="0" presId="urn:microsoft.com/office/officeart/2005/8/layout/target3"/>
    <dgm:cxn modelId="{2C476E86-FF71-48E7-894C-09013A39B6E6}" type="presParOf" srcId="{71045F8C-00FA-488E-A7BD-E2E6753D979D}" destId="{92F31B18-D66D-4CC7-89B9-378928DE877D}" srcOrd="6" destOrd="0" presId="urn:microsoft.com/office/officeart/2005/8/layout/target3"/>
    <dgm:cxn modelId="{D863B22D-4923-4749-9CDD-8DB63E054C6A}" type="presParOf" srcId="{71045F8C-00FA-488E-A7BD-E2E6753D979D}" destId="{902074E1-B931-4618-97F1-FADBE82E9C3C}" srcOrd="7" destOrd="0" presId="urn:microsoft.com/office/officeart/2005/8/layout/target3"/>
    <dgm:cxn modelId="{8272846E-F0FB-4810-BC41-267A7EEEA332}" type="presParOf" srcId="{71045F8C-00FA-488E-A7BD-E2E6753D979D}" destId="{A3817367-F2BC-482F-8832-FA00B51DCCF3}" srcOrd="8" destOrd="0" presId="urn:microsoft.com/office/officeart/2005/8/layout/target3"/>
    <dgm:cxn modelId="{CE699503-D128-4FB0-A327-183DB1F210F1}" type="presParOf" srcId="{71045F8C-00FA-488E-A7BD-E2E6753D979D}" destId="{626ABFF6-56C8-4386-B662-68EC364EED9D}" srcOrd="9" destOrd="0" presId="urn:microsoft.com/office/officeart/2005/8/layout/target3"/>
    <dgm:cxn modelId="{ECEA322B-A6D6-4AA3-AA8E-585958C77AE4}" type="presParOf" srcId="{71045F8C-00FA-488E-A7BD-E2E6753D979D}" destId="{6DB11F1C-D028-4800-9625-6611CA9DE6D4}" srcOrd="10" destOrd="0" presId="urn:microsoft.com/office/officeart/2005/8/layout/target3"/>
    <dgm:cxn modelId="{F6F7AB56-99AA-4D96-8938-27CB637D64D1}" type="presParOf" srcId="{71045F8C-00FA-488E-A7BD-E2E6753D979D}" destId="{CDED6FE3-AD8F-4ACC-B6B8-710EDDD97598}" srcOrd="11" destOrd="0" presId="urn:microsoft.com/office/officeart/2005/8/layout/target3"/>
    <dgm:cxn modelId="{8E1C2189-C36E-4A6C-8E5B-CD72DE5F68BC}" type="presParOf" srcId="{71045F8C-00FA-488E-A7BD-E2E6753D979D}" destId="{397AC6D7-84A6-4150-958F-83C92D9ACF38}" srcOrd="12" destOrd="0" presId="urn:microsoft.com/office/officeart/2005/8/layout/target3"/>
    <dgm:cxn modelId="{F9F6D4DF-71F1-48EC-B7E8-A60C3D1DEEAC}" type="presParOf" srcId="{71045F8C-00FA-488E-A7BD-E2E6753D979D}" destId="{D7419528-33A6-416D-9E64-B3F7915C5149}" srcOrd="13" destOrd="0" presId="urn:microsoft.com/office/officeart/2005/8/layout/target3"/>
    <dgm:cxn modelId="{66030A45-B036-4479-87F0-6F83543645E7}" type="presParOf" srcId="{71045F8C-00FA-488E-A7BD-E2E6753D979D}" destId="{97289DF2-90F4-4EC2-A9FC-633B00BAB610}" srcOrd="14" destOrd="0" presId="urn:microsoft.com/office/officeart/2005/8/layout/target3"/>
    <dgm:cxn modelId="{8E18089D-F94E-4086-BA40-A3D96982137C}" type="presParOf" srcId="{71045F8C-00FA-488E-A7BD-E2E6753D979D}" destId="{234EBA9D-95B4-4C20-A84E-6F65F1085DC6}" srcOrd="15" destOrd="0" presId="urn:microsoft.com/office/officeart/2005/8/layout/target3"/>
    <dgm:cxn modelId="{0E34CBE9-7B7C-4D3C-A51E-D596DC48255E}" type="presParOf" srcId="{71045F8C-00FA-488E-A7BD-E2E6753D979D}" destId="{12255512-213F-41DF-90A6-8B4CD74A2B52}" srcOrd="16" destOrd="0" presId="urn:microsoft.com/office/officeart/2005/8/layout/target3"/>
    <dgm:cxn modelId="{77A4D8AD-3E49-4CF2-8EC3-7739B2C06CDA}" type="presParOf" srcId="{71045F8C-00FA-488E-A7BD-E2E6753D979D}" destId="{50C2F88D-8688-44C2-A854-691F34009D3B}" srcOrd="17" destOrd="0" presId="urn:microsoft.com/office/officeart/2005/8/layout/target3"/>
    <dgm:cxn modelId="{A06943E6-783D-47DD-A9BA-E3FD7C2B0758}" type="presParOf" srcId="{71045F8C-00FA-488E-A7BD-E2E6753D979D}" destId="{4D19AB04-24FA-40C2-B203-52AE3D15E171}" srcOrd="18" destOrd="0" presId="urn:microsoft.com/office/officeart/2005/8/layout/target3"/>
    <dgm:cxn modelId="{8BA1A007-E2D9-4C8A-9867-B3EC696603AE}" type="presParOf" srcId="{71045F8C-00FA-488E-A7BD-E2E6753D979D}" destId="{832BF48F-0145-4429-9E02-8FCA946CCE9E}" srcOrd="19" destOrd="0" presId="urn:microsoft.com/office/officeart/2005/8/layout/target3"/>
    <dgm:cxn modelId="{BC93CDE8-B0DA-4D21-A887-F6E8462FED45}" type="presParOf" srcId="{71045F8C-00FA-488E-A7BD-E2E6753D979D}" destId="{E7297F21-D4FD-4A41-AE58-814D01A6B5E7}" srcOrd="20" destOrd="0" presId="urn:microsoft.com/office/officeart/2005/8/layout/target3"/>
    <dgm:cxn modelId="{EF7F315C-3E1C-4715-AE43-F6A9563D8F85}" type="presParOf" srcId="{71045F8C-00FA-488E-A7BD-E2E6753D979D}" destId="{F69A1436-182C-465B-AD7F-FE48E0C090C1}" srcOrd="21" destOrd="0" presId="urn:microsoft.com/office/officeart/2005/8/layout/target3"/>
    <dgm:cxn modelId="{5B7F7860-3BBA-463B-92A7-EA51747D06B0}" type="presParOf" srcId="{71045F8C-00FA-488E-A7BD-E2E6753D979D}" destId="{AA41A67C-3D3F-4AE9-9E0F-5D7F7BB2E741}" srcOrd="22" destOrd="0" presId="urn:microsoft.com/office/officeart/2005/8/layout/target3"/>
    <dgm:cxn modelId="{2D3A1D70-0279-4629-BF98-D03D4F5F4AB3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4DEA622-1374-4838-9E23-2D6B5DEDAC21}" type="doc">
      <dgm:prSet loTypeId="urn:microsoft.com/office/officeart/2005/8/layout/chevron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9607CFB-A35B-46DE-BF22-D0AE207D17C5}">
      <dgm:prSet phldrT="[Text]"/>
      <dgm:spPr/>
      <dgm:t>
        <a:bodyPr/>
        <a:lstStyle/>
        <a:p>
          <a:r>
            <a:rPr lang="cs-CZ" smtClean="0"/>
            <a:t>1.</a:t>
          </a:r>
          <a:endParaRPr lang="cs-CZ"/>
        </a:p>
      </dgm:t>
    </dgm:pt>
    <dgm:pt modelId="{B4013708-AAD2-4C07-A85E-A302CC5EACBF}" type="parTrans" cxnId="{9F99A246-D8C5-4212-9EA4-962AE7F4414F}">
      <dgm:prSet/>
      <dgm:spPr/>
      <dgm:t>
        <a:bodyPr/>
        <a:lstStyle/>
        <a:p>
          <a:endParaRPr lang="cs-CZ"/>
        </a:p>
      </dgm:t>
    </dgm:pt>
    <dgm:pt modelId="{636E6061-8788-48C4-AF40-0BE0E321ABE4}" type="sibTrans" cxnId="{9F99A246-D8C5-4212-9EA4-962AE7F4414F}">
      <dgm:prSet/>
      <dgm:spPr/>
      <dgm:t>
        <a:bodyPr/>
        <a:lstStyle/>
        <a:p>
          <a:endParaRPr lang="cs-CZ"/>
        </a:p>
      </dgm:t>
    </dgm:pt>
    <dgm:pt modelId="{39617DDE-6E86-45CB-9FFF-ECEC318BA3BA}">
      <dgm:prSet phldrT="[Text]"/>
      <dgm:spPr/>
      <dgm:t>
        <a:bodyPr/>
        <a:lstStyle/>
        <a:p>
          <a:r>
            <a:rPr lang="cs-CZ" smtClean="0"/>
            <a:t>Seřaď dny v týdnu</a:t>
          </a:r>
          <a:endParaRPr lang="cs-CZ"/>
        </a:p>
      </dgm:t>
    </dgm:pt>
    <dgm:pt modelId="{23DF8AE0-4980-4E51-B02F-1F4A8ABBC1B9}" type="parTrans" cxnId="{CC5D4055-F435-4795-97CF-DF503E1A6160}">
      <dgm:prSet/>
      <dgm:spPr/>
      <dgm:t>
        <a:bodyPr/>
        <a:lstStyle/>
        <a:p>
          <a:endParaRPr lang="cs-CZ"/>
        </a:p>
      </dgm:t>
    </dgm:pt>
    <dgm:pt modelId="{0650715C-855F-43E8-AA3E-C4C6EB222641}" type="sibTrans" cxnId="{CC5D4055-F435-4795-97CF-DF503E1A6160}">
      <dgm:prSet/>
      <dgm:spPr/>
      <dgm:t>
        <a:bodyPr/>
        <a:lstStyle/>
        <a:p>
          <a:endParaRPr lang="cs-CZ"/>
        </a:p>
      </dgm:t>
    </dgm:pt>
    <dgm:pt modelId="{9CDE0C39-91EE-4B4E-9D67-EB61CD57E360}">
      <dgm:prSet phldrT="[Text]"/>
      <dgm:spPr/>
      <dgm:t>
        <a:bodyPr/>
        <a:lstStyle/>
        <a:p>
          <a:r>
            <a:rPr lang="cs-CZ" smtClean="0"/>
            <a:t>2.</a:t>
          </a:r>
          <a:endParaRPr lang="cs-CZ"/>
        </a:p>
      </dgm:t>
    </dgm:pt>
    <dgm:pt modelId="{77FACBE4-92AC-4A2E-A950-81CE5C1375B3}" type="parTrans" cxnId="{4B1D8901-E840-409F-8119-E76CA5D5C356}">
      <dgm:prSet/>
      <dgm:spPr/>
      <dgm:t>
        <a:bodyPr/>
        <a:lstStyle/>
        <a:p>
          <a:endParaRPr lang="cs-CZ"/>
        </a:p>
      </dgm:t>
    </dgm:pt>
    <dgm:pt modelId="{FFF83189-0439-4A04-847E-BE3DDD9F5140}" type="sibTrans" cxnId="{4B1D8901-E840-409F-8119-E76CA5D5C356}">
      <dgm:prSet/>
      <dgm:spPr/>
      <dgm:t>
        <a:bodyPr/>
        <a:lstStyle/>
        <a:p>
          <a:endParaRPr lang="cs-CZ"/>
        </a:p>
      </dgm:t>
    </dgm:pt>
    <dgm:pt modelId="{21017AA6-B884-4A82-BE55-7F3CFB00D2F3}">
      <dgm:prSet phldrT="[Text]"/>
      <dgm:spPr/>
      <dgm:t>
        <a:bodyPr/>
        <a:lstStyle/>
        <a:p>
          <a:r>
            <a:rPr lang="cs-CZ" smtClean="0"/>
            <a:t>Doplň chybějící písmena</a:t>
          </a:r>
          <a:endParaRPr lang="cs-CZ"/>
        </a:p>
      </dgm:t>
    </dgm:pt>
    <dgm:pt modelId="{9AECD701-F12A-4480-9B7E-412E8F38D9BF}" type="parTrans" cxnId="{08A61BCB-F99E-4EF4-9406-C6E1EB8F7E00}">
      <dgm:prSet/>
      <dgm:spPr/>
      <dgm:t>
        <a:bodyPr/>
        <a:lstStyle/>
        <a:p>
          <a:endParaRPr lang="cs-CZ"/>
        </a:p>
      </dgm:t>
    </dgm:pt>
    <dgm:pt modelId="{2B406322-17F8-4FD0-8AA2-5AFAC04A9F1F}" type="sibTrans" cxnId="{08A61BCB-F99E-4EF4-9406-C6E1EB8F7E00}">
      <dgm:prSet/>
      <dgm:spPr/>
      <dgm:t>
        <a:bodyPr/>
        <a:lstStyle/>
        <a:p>
          <a:endParaRPr lang="cs-CZ"/>
        </a:p>
      </dgm:t>
    </dgm:pt>
    <dgm:pt modelId="{DB8B1BB3-23C9-4F8C-9DBD-F138534EC10C}">
      <dgm:prSet phldrT="[Text]"/>
      <dgm:spPr/>
      <dgm:t>
        <a:bodyPr/>
        <a:lstStyle/>
        <a:p>
          <a:r>
            <a:rPr lang="cs-CZ" smtClean="0"/>
            <a:t>3.</a:t>
          </a:r>
          <a:endParaRPr lang="cs-CZ"/>
        </a:p>
      </dgm:t>
    </dgm:pt>
    <dgm:pt modelId="{FE7C7A2F-FC77-458B-8A5F-C89C98430F5D}" type="parTrans" cxnId="{283A5A5C-F5AE-41A7-9D9F-DDE002690332}">
      <dgm:prSet/>
      <dgm:spPr/>
      <dgm:t>
        <a:bodyPr/>
        <a:lstStyle/>
        <a:p>
          <a:endParaRPr lang="cs-CZ"/>
        </a:p>
      </dgm:t>
    </dgm:pt>
    <dgm:pt modelId="{8D298F1C-2B30-43A3-B6CA-A38E39161155}" type="sibTrans" cxnId="{283A5A5C-F5AE-41A7-9D9F-DDE002690332}">
      <dgm:prSet/>
      <dgm:spPr/>
      <dgm:t>
        <a:bodyPr/>
        <a:lstStyle/>
        <a:p>
          <a:endParaRPr lang="cs-CZ"/>
        </a:p>
      </dgm:t>
    </dgm:pt>
    <dgm:pt modelId="{523B1192-479F-4059-99C4-AC5CA4245C96}">
      <dgm:prSet phldrT="[Text]"/>
      <dgm:spPr/>
      <dgm:t>
        <a:bodyPr/>
        <a:lstStyle/>
        <a:p>
          <a:r>
            <a:rPr lang="cs-CZ" smtClean="0"/>
            <a:t>Dopiš předcházející a následující den</a:t>
          </a:r>
          <a:endParaRPr lang="cs-CZ"/>
        </a:p>
      </dgm:t>
    </dgm:pt>
    <dgm:pt modelId="{DF7157CE-659F-4FDD-B87E-B336394C2AD5}" type="parTrans" cxnId="{F0CC4E08-1A99-400D-A1D6-5D9EEBBA9A05}">
      <dgm:prSet/>
      <dgm:spPr/>
      <dgm:t>
        <a:bodyPr/>
        <a:lstStyle/>
        <a:p>
          <a:endParaRPr lang="cs-CZ"/>
        </a:p>
      </dgm:t>
    </dgm:pt>
    <dgm:pt modelId="{1F2A0D99-6DDC-4EF0-B818-3FFB0F40FEAB}" type="sibTrans" cxnId="{F0CC4E08-1A99-400D-A1D6-5D9EEBBA9A05}">
      <dgm:prSet/>
      <dgm:spPr/>
      <dgm:t>
        <a:bodyPr/>
        <a:lstStyle/>
        <a:p>
          <a:endParaRPr lang="cs-CZ"/>
        </a:p>
      </dgm:t>
    </dgm:pt>
    <dgm:pt modelId="{9806B2A6-381D-4D77-A3D7-3021D22E8483}" type="pres">
      <dgm:prSet presAssocID="{84DEA622-1374-4838-9E23-2D6B5DEDAC21}" presName="linearFlow" presStyleCnt="0">
        <dgm:presLayoutVars>
          <dgm:dir/>
          <dgm:animLvl val="lvl"/>
          <dgm:resizeHandles val="exact"/>
        </dgm:presLayoutVars>
      </dgm:prSet>
      <dgm:spPr/>
    </dgm:pt>
    <dgm:pt modelId="{86E1829B-29A2-481E-9760-60CA0DD325EF}" type="pres">
      <dgm:prSet presAssocID="{E9607CFB-A35B-46DE-BF22-D0AE207D17C5}" presName="composite" presStyleCnt="0"/>
      <dgm:spPr/>
    </dgm:pt>
    <dgm:pt modelId="{7BDD5DD9-6538-4983-B57F-0A64D30BEB6B}" type="pres">
      <dgm:prSet presAssocID="{E9607CFB-A35B-46DE-BF22-D0AE207D17C5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92C6CCB8-E9EF-4A56-B321-D4C4EA3E67A6}" type="pres">
      <dgm:prSet presAssocID="{E9607CFB-A35B-46DE-BF22-D0AE207D17C5}" presName="descendantText" presStyleLbl="align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D9EAEEE-79BD-46F3-B77E-2875D4C8689C}" type="pres">
      <dgm:prSet presAssocID="{636E6061-8788-48C4-AF40-0BE0E321ABE4}" presName="sp" presStyleCnt="0"/>
      <dgm:spPr/>
    </dgm:pt>
    <dgm:pt modelId="{C4E04687-2BC6-4CD2-BC3A-180F7F621E94}" type="pres">
      <dgm:prSet presAssocID="{9CDE0C39-91EE-4B4E-9D67-EB61CD57E360}" presName="composite" presStyleCnt="0"/>
      <dgm:spPr/>
    </dgm:pt>
    <dgm:pt modelId="{77DF4208-B493-4278-B152-2E0EEEFCD9CC}" type="pres">
      <dgm:prSet presAssocID="{9CDE0C39-91EE-4B4E-9D67-EB61CD57E360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99F7DC18-AC9F-43D1-AE09-E5306FAA5427}" type="pres">
      <dgm:prSet presAssocID="{9CDE0C39-91EE-4B4E-9D67-EB61CD57E360}" presName="descendantText" presStyleLbl="align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DBE071-68AD-42A4-A970-5E05F1F22322}" type="pres">
      <dgm:prSet presAssocID="{FFF83189-0439-4A04-847E-BE3DDD9F5140}" presName="sp" presStyleCnt="0"/>
      <dgm:spPr/>
    </dgm:pt>
    <dgm:pt modelId="{FE2AB035-23D5-4EE8-A831-2122CA5ABEBE}" type="pres">
      <dgm:prSet presAssocID="{DB8B1BB3-23C9-4F8C-9DBD-F138534EC10C}" presName="composite" presStyleCnt="0"/>
      <dgm:spPr/>
    </dgm:pt>
    <dgm:pt modelId="{6E1A1ECB-5048-437A-A843-2314A2CDA6E2}" type="pres">
      <dgm:prSet presAssocID="{DB8B1BB3-23C9-4F8C-9DBD-F138534EC10C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8C344734-0484-45FF-A8EA-D9E69F6F4BFB}" type="pres">
      <dgm:prSet presAssocID="{DB8B1BB3-23C9-4F8C-9DBD-F138534EC10C}" presName="descendantText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47173EE-41B3-41AF-A735-3915D7A344F9}" type="presOf" srcId="{39617DDE-6E86-45CB-9FFF-ECEC318BA3BA}" destId="{92C6CCB8-E9EF-4A56-B321-D4C4EA3E67A6}" srcOrd="0" destOrd="0" presId="urn:microsoft.com/office/officeart/2005/8/layout/chevron2"/>
    <dgm:cxn modelId="{4B1D8901-E840-409F-8119-E76CA5D5C356}" srcId="{84DEA622-1374-4838-9E23-2D6B5DEDAC21}" destId="{9CDE0C39-91EE-4B4E-9D67-EB61CD57E360}" srcOrd="1" destOrd="0" parTransId="{77FACBE4-92AC-4A2E-A950-81CE5C1375B3}" sibTransId="{FFF83189-0439-4A04-847E-BE3DDD9F5140}"/>
    <dgm:cxn modelId="{08A61BCB-F99E-4EF4-9406-C6E1EB8F7E00}" srcId="{9CDE0C39-91EE-4B4E-9D67-EB61CD57E360}" destId="{21017AA6-B884-4A82-BE55-7F3CFB00D2F3}" srcOrd="0" destOrd="0" parTransId="{9AECD701-F12A-4480-9B7E-412E8F38D9BF}" sibTransId="{2B406322-17F8-4FD0-8AA2-5AFAC04A9F1F}"/>
    <dgm:cxn modelId="{5CD9CEA9-CD2D-40B1-9EAA-74C1A9CC43EC}" type="presOf" srcId="{523B1192-479F-4059-99C4-AC5CA4245C96}" destId="{8C344734-0484-45FF-A8EA-D9E69F6F4BFB}" srcOrd="0" destOrd="0" presId="urn:microsoft.com/office/officeart/2005/8/layout/chevron2"/>
    <dgm:cxn modelId="{752C7ED5-1AAC-4CF2-82A3-49A70608A8C7}" type="presOf" srcId="{9CDE0C39-91EE-4B4E-9D67-EB61CD57E360}" destId="{77DF4208-B493-4278-B152-2E0EEEFCD9CC}" srcOrd="0" destOrd="0" presId="urn:microsoft.com/office/officeart/2005/8/layout/chevron2"/>
    <dgm:cxn modelId="{BC6B100C-6D5C-4D8B-A686-7D6F28214163}" type="presOf" srcId="{84DEA622-1374-4838-9E23-2D6B5DEDAC21}" destId="{9806B2A6-381D-4D77-A3D7-3021D22E8483}" srcOrd="0" destOrd="0" presId="urn:microsoft.com/office/officeart/2005/8/layout/chevron2"/>
    <dgm:cxn modelId="{80D40DB6-1B11-453E-B213-5911BB512AA0}" type="presOf" srcId="{DB8B1BB3-23C9-4F8C-9DBD-F138534EC10C}" destId="{6E1A1ECB-5048-437A-A843-2314A2CDA6E2}" srcOrd="0" destOrd="0" presId="urn:microsoft.com/office/officeart/2005/8/layout/chevron2"/>
    <dgm:cxn modelId="{AD7B44C3-6279-45B0-A9CA-9E4DEB0EA414}" type="presOf" srcId="{21017AA6-B884-4A82-BE55-7F3CFB00D2F3}" destId="{99F7DC18-AC9F-43D1-AE09-E5306FAA5427}" srcOrd="0" destOrd="0" presId="urn:microsoft.com/office/officeart/2005/8/layout/chevron2"/>
    <dgm:cxn modelId="{CC5D4055-F435-4795-97CF-DF503E1A6160}" srcId="{E9607CFB-A35B-46DE-BF22-D0AE207D17C5}" destId="{39617DDE-6E86-45CB-9FFF-ECEC318BA3BA}" srcOrd="0" destOrd="0" parTransId="{23DF8AE0-4980-4E51-B02F-1F4A8ABBC1B9}" sibTransId="{0650715C-855F-43E8-AA3E-C4C6EB222641}"/>
    <dgm:cxn modelId="{9F99A246-D8C5-4212-9EA4-962AE7F4414F}" srcId="{84DEA622-1374-4838-9E23-2D6B5DEDAC21}" destId="{E9607CFB-A35B-46DE-BF22-D0AE207D17C5}" srcOrd="0" destOrd="0" parTransId="{B4013708-AAD2-4C07-A85E-A302CC5EACBF}" sibTransId="{636E6061-8788-48C4-AF40-0BE0E321ABE4}"/>
    <dgm:cxn modelId="{F0CC4E08-1A99-400D-A1D6-5D9EEBBA9A05}" srcId="{DB8B1BB3-23C9-4F8C-9DBD-F138534EC10C}" destId="{523B1192-479F-4059-99C4-AC5CA4245C96}" srcOrd="0" destOrd="0" parTransId="{DF7157CE-659F-4FDD-B87E-B336394C2AD5}" sibTransId="{1F2A0D99-6DDC-4EF0-B818-3FFB0F40FEAB}"/>
    <dgm:cxn modelId="{283A5A5C-F5AE-41A7-9D9F-DDE002690332}" srcId="{84DEA622-1374-4838-9E23-2D6B5DEDAC21}" destId="{DB8B1BB3-23C9-4F8C-9DBD-F138534EC10C}" srcOrd="2" destOrd="0" parTransId="{FE7C7A2F-FC77-458B-8A5F-C89C98430F5D}" sibTransId="{8D298F1C-2B30-43A3-B6CA-A38E39161155}"/>
    <dgm:cxn modelId="{42EFBB1C-28D9-44A5-9BCF-77AACA14C0E6}" type="presOf" srcId="{E9607CFB-A35B-46DE-BF22-D0AE207D17C5}" destId="{7BDD5DD9-6538-4983-B57F-0A64D30BEB6B}" srcOrd="0" destOrd="0" presId="urn:microsoft.com/office/officeart/2005/8/layout/chevron2"/>
    <dgm:cxn modelId="{9ACC6244-D417-46BA-A99B-2D4562177365}" type="presParOf" srcId="{9806B2A6-381D-4D77-A3D7-3021D22E8483}" destId="{86E1829B-29A2-481E-9760-60CA0DD325EF}" srcOrd="0" destOrd="0" presId="urn:microsoft.com/office/officeart/2005/8/layout/chevron2"/>
    <dgm:cxn modelId="{30BDACD4-33C6-4820-A7D8-D078E4C71E15}" type="presParOf" srcId="{86E1829B-29A2-481E-9760-60CA0DD325EF}" destId="{7BDD5DD9-6538-4983-B57F-0A64D30BEB6B}" srcOrd="0" destOrd="0" presId="urn:microsoft.com/office/officeart/2005/8/layout/chevron2"/>
    <dgm:cxn modelId="{AA4078DF-960D-4712-877B-8EFAE220F90A}" type="presParOf" srcId="{86E1829B-29A2-481E-9760-60CA0DD325EF}" destId="{92C6CCB8-E9EF-4A56-B321-D4C4EA3E67A6}" srcOrd="1" destOrd="0" presId="urn:microsoft.com/office/officeart/2005/8/layout/chevron2"/>
    <dgm:cxn modelId="{A86ECBC7-1B99-497E-BC75-109AB3B02FF3}" type="presParOf" srcId="{9806B2A6-381D-4D77-A3D7-3021D22E8483}" destId="{2D9EAEEE-79BD-46F3-B77E-2875D4C8689C}" srcOrd="1" destOrd="0" presId="urn:microsoft.com/office/officeart/2005/8/layout/chevron2"/>
    <dgm:cxn modelId="{4F4775C4-2FEA-4EF5-AB12-0D9ED6D75565}" type="presParOf" srcId="{9806B2A6-381D-4D77-A3D7-3021D22E8483}" destId="{C4E04687-2BC6-4CD2-BC3A-180F7F621E94}" srcOrd="2" destOrd="0" presId="urn:microsoft.com/office/officeart/2005/8/layout/chevron2"/>
    <dgm:cxn modelId="{9C843862-A03D-4039-865C-706EF76F6B4F}" type="presParOf" srcId="{C4E04687-2BC6-4CD2-BC3A-180F7F621E94}" destId="{77DF4208-B493-4278-B152-2E0EEEFCD9CC}" srcOrd="0" destOrd="0" presId="urn:microsoft.com/office/officeart/2005/8/layout/chevron2"/>
    <dgm:cxn modelId="{BE5EA80F-D4A4-4388-861A-2476A3F98205}" type="presParOf" srcId="{C4E04687-2BC6-4CD2-BC3A-180F7F621E94}" destId="{99F7DC18-AC9F-43D1-AE09-E5306FAA5427}" srcOrd="1" destOrd="0" presId="urn:microsoft.com/office/officeart/2005/8/layout/chevron2"/>
    <dgm:cxn modelId="{00350DA6-1713-4298-9574-B367A68B918C}" type="presParOf" srcId="{9806B2A6-381D-4D77-A3D7-3021D22E8483}" destId="{9ADBE071-68AD-42A4-A970-5E05F1F22322}" srcOrd="3" destOrd="0" presId="urn:microsoft.com/office/officeart/2005/8/layout/chevron2"/>
    <dgm:cxn modelId="{D243D331-AE19-4B88-8AF5-B77CD95BE3DD}" type="presParOf" srcId="{9806B2A6-381D-4D77-A3D7-3021D22E8483}" destId="{FE2AB035-23D5-4EE8-A831-2122CA5ABEBE}" srcOrd="4" destOrd="0" presId="urn:microsoft.com/office/officeart/2005/8/layout/chevron2"/>
    <dgm:cxn modelId="{07FD7F73-7542-48B7-A0D3-2D84ED23F1F7}" type="presParOf" srcId="{FE2AB035-23D5-4EE8-A831-2122CA5ABEBE}" destId="{6E1A1ECB-5048-437A-A843-2314A2CDA6E2}" srcOrd="0" destOrd="0" presId="urn:microsoft.com/office/officeart/2005/8/layout/chevron2"/>
    <dgm:cxn modelId="{34FEC855-7014-414A-80BC-2D25FD6213EB}" type="presParOf" srcId="{FE2AB035-23D5-4EE8-A831-2122CA5ABEBE}" destId="{8C344734-0484-45FF-A8EA-D9E69F6F4BFB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Mgr.Olga Kolářová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VY_22_INOVACE_25_Days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Sada:Anglický jazyk pro 4.ročník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Téma:Days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DD5DD9-6538-4983-B57F-0A64D30BEB6B}">
      <dsp:nvSpPr>
        <dsp:cNvPr id="0" name=""/>
        <dsp:cNvSpPr/>
      </dsp:nvSpPr>
      <dsp:spPr>
        <a:xfrm rot="5400000">
          <a:off x="-192361" y="193403"/>
          <a:ext cx="1282413" cy="897689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smtClean="0"/>
            <a:t>1.</a:t>
          </a:r>
          <a:endParaRPr lang="cs-CZ" sz="2500" kern="1200"/>
        </a:p>
      </dsp:txBody>
      <dsp:txXfrm rot="-5400000">
        <a:off x="2" y="449886"/>
        <a:ext cx="897689" cy="384724"/>
      </dsp:txXfrm>
    </dsp:sp>
    <dsp:sp modelId="{92C6CCB8-E9EF-4A56-B321-D4C4EA3E67A6}">
      <dsp:nvSpPr>
        <dsp:cNvPr id="0" name=""/>
        <dsp:cNvSpPr/>
      </dsp:nvSpPr>
      <dsp:spPr>
        <a:xfrm rot="5400000">
          <a:off x="3736491" y="-2837760"/>
          <a:ext cx="833568" cy="6511172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360" tIns="19050" rIns="19050" bIns="19050" numCol="1" spcCol="1270" anchor="ctr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000" kern="1200" smtClean="0"/>
            <a:t>Seřaď dny v týdnu</a:t>
          </a:r>
          <a:endParaRPr lang="cs-CZ" sz="3000" kern="1200"/>
        </a:p>
      </dsp:txBody>
      <dsp:txXfrm rot="-5400000">
        <a:off x="897690" y="41732"/>
        <a:ext cx="6470481" cy="752186"/>
      </dsp:txXfrm>
    </dsp:sp>
    <dsp:sp modelId="{77DF4208-B493-4278-B152-2E0EEEFCD9CC}">
      <dsp:nvSpPr>
        <dsp:cNvPr id="0" name=""/>
        <dsp:cNvSpPr/>
      </dsp:nvSpPr>
      <dsp:spPr>
        <a:xfrm rot="5400000">
          <a:off x="-192361" y="1276767"/>
          <a:ext cx="1282413" cy="897689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smtClean="0"/>
            <a:t>2.</a:t>
          </a:r>
          <a:endParaRPr lang="cs-CZ" sz="2500" kern="1200"/>
        </a:p>
      </dsp:txBody>
      <dsp:txXfrm rot="-5400000">
        <a:off x="2" y="1533250"/>
        <a:ext cx="897689" cy="384724"/>
      </dsp:txXfrm>
    </dsp:sp>
    <dsp:sp modelId="{99F7DC18-AC9F-43D1-AE09-E5306FAA5427}">
      <dsp:nvSpPr>
        <dsp:cNvPr id="0" name=""/>
        <dsp:cNvSpPr/>
      </dsp:nvSpPr>
      <dsp:spPr>
        <a:xfrm rot="5400000">
          <a:off x="3736491" y="-1754396"/>
          <a:ext cx="833568" cy="6511172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360" tIns="19050" rIns="19050" bIns="19050" numCol="1" spcCol="1270" anchor="ctr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000" kern="1200" smtClean="0"/>
            <a:t>Doplň chybějící písmena</a:t>
          </a:r>
          <a:endParaRPr lang="cs-CZ" sz="3000" kern="1200"/>
        </a:p>
      </dsp:txBody>
      <dsp:txXfrm rot="-5400000">
        <a:off x="897690" y="1125096"/>
        <a:ext cx="6470481" cy="752186"/>
      </dsp:txXfrm>
    </dsp:sp>
    <dsp:sp modelId="{6E1A1ECB-5048-437A-A843-2314A2CDA6E2}">
      <dsp:nvSpPr>
        <dsp:cNvPr id="0" name=""/>
        <dsp:cNvSpPr/>
      </dsp:nvSpPr>
      <dsp:spPr>
        <a:xfrm rot="5400000">
          <a:off x="-192361" y="2360132"/>
          <a:ext cx="1282413" cy="897689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smtClean="0"/>
            <a:t>3.</a:t>
          </a:r>
          <a:endParaRPr lang="cs-CZ" sz="2500" kern="1200"/>
        </a:p>
      </dsp:txBody>
      <dsp:txXfrm rot="-5400000">
        <a:off x="2" y="2616615"/>
        <a:ext cx="897689" cy="384724"/>
      </dsp:txXfrm>
    </dsp:sp>
    <dsp:sp modelId="{8C344734-0484-45FF-A8EA-D9E69F6F4BFB}">
      <dsp:nvSpPr>
        <dsp:cNvPr id="0" name=""/>
        <dsp:cNvSpPr/>
      </dsp:nvSpPr>
      <dsp:spPr>
        <a:xfrm rot="5400000">
          <a:off x="3736491" y="-671032"/>
          <a:ext cx="833568" cy="6511172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360" tIns="19050" rIns="19050" bIns="19050" numCol="1" spcCol="1270" anchor="ctr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000" kern="1200" smtClean="0"/>
            <a:t>Dopiš předcházející a následující den</a:t>
          </a:r>
          <a:endParaRPr lang="cs-CZ" sz="3000" kern="1200"/>
        </a:p>
      </dsp:txBody>
      <dsp:txXfrm rot="-5400000">
        <a:off x="897690" y="2208460"/>
        <a:ext cx="6470481" cy="7521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A91A3-7DD1-44EC-B1CA-BD18154D13E3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78AEC-0440-4425-864D-2E5DB2BA29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A91A3-7DD1-44EC-B1CA-BD18154D13E3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78AEC-0440-4425-864D-2E5DB2BA299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A91A3-7DD1-44EC-B1CA-BD18154D13E3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78AEC-0440-4425-864D-2E5DB2BA29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A91A3-7DD1-44EC-B1CA-BD18154D13E3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78AEC-0440-4425-864D-2E5DB2BA299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A91A3-7DD1-44EC-B1CA-BD18154D13E3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78AEC-0440-4425-864D-2E5DB2BA29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A91A3-7DD1-44EC-B1CA-BD18154D13E3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78AEC-0440-4425-864D-2E5DB2BA29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A91A3-7DD1-44EC-B1CA-BD18154D13E3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78AEC-0440-4425-864D-2E5DB2BA29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A91A3-7DD1-44EC-B1CA-BD18154D13E3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78AEC-0440-4425-864D-2E5DB2BA299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A91A3-7DD1-44EC-B1CA-BD18154D13E3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78AEC-0440-4425-864D-2E5DB2BA299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A91A3-7DD1-44EC-B1CA-BD18154D13E3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78AEC-0440-4425-864D-2E5DB2BA29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A91A3-7DD1-44EC-B1CA-BD18154D13E3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78AEC-0440-4425-864D-2E5DB2BA299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458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66789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685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059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1630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8378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7217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9290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7369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8972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1014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0D4A91A3-7DD1-44EC-B1CA-BD18154D13E3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ED878AEC-0440-4425-864D-2E5DB2BA299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46895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6670498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85777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Materiál je určen pro 4.ročník</a:t>
            </a:r>
          </a:p>
          <a:p>
            <a:r>
              <a:rPr lang="cs-CZ" smtClean="0"/>
              <a:t>Procvičuje názvy dnů v týdnu</a:t>
            </a:r>
          </a:p>
          <a:p>
            <a:r>
              <a:rPr lang="cs-CZ" smtClean="0"/>
              <a:t>Pracujeme s interaktivní tabulí,žáci se střídají u tabule.</a:t>
            </a:r>
          </a:p>
          <a:p>
            <a:r>
              <a:rPr lang="cs-CZ" smtClean="0"/>
              <a:t>Inovace:práce s interaktivní tabulí vybízí žáky k aktivnímu osvojení učiva</a:t>
            </a:r>
          </a:p>
          <a:p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8731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108520" y="1095938"/>
            <a:ext cx="7772400" cy="1780108"/>
          </a:xfrm>
        </p:spPr>
        <p:txBody>
          <a:bodyPr/>
          <a:lstStyle/>
          <a:p>
            <a:r>
              <a:rPr lang="cs-CZ" sz="9600" smtClean="0">
                <a:solidFill>
                  <a:srgbClr val="C00000"/>
                </a:solidFill>
              </a:rPr>
              <a:t>Days</a:t>
            </a:r>
            <a:r>
              <a:rPr lang="cs-CZ" smtClean="0">
                <a:solidFill>
                  <a:srgbClr val="C00000"/>
                </a:solidFill>
              </a:rPr>
              <a:t> </a:t>
            </a:r>
            <a:endParaRPr lang="cs-CZ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2800" smtClean="0"/>
              <a:t>Anglický jazyk pro 4.ročník</a:t>
            </a:r>
          </a:p>
          <a:p>
            <a:r>
              <a:rPr lang="cs-CZ" smtClean="0"/>
              <a:t>Mgr. Olga Kolářová</a:t>
            </a:r>
            <a:endParaRPr lang="cs-CZ"/>
          </a:p>
        </p:txBody>
      </p:sp>
      <p:pic>
        <p:nvPicPr>
          <p:cNvPr id="1027" name="Picture 3" descr="C:\Users\Kolářová\AppData\Local\Microsoft\Windows\Temporary Internet Files\Content.IE5\DE4CGPLA\MC9002120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340768"/>
            <a:ext cx="1817827" cy="1535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9330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42836766"/>
              </p:ext>
            </p:extLst>
          </p:nvPr>
        </p:nvGraphicFramePr>
        <p:xfrm>
          <a:off x="871538" y="2674938"/>
          <a:ext cx="7408862" cy="34512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Obsah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969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548345" y="2967335"/>
            <a:ext cx="261001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Monday</a:t>
            </a:r>
            <a:endParaRPr lang="cs-CZ" sz="5400" b="1" cap="none" spc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11110" y="3934848"/>
            <a:ext cx="260058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Tuesday</a:t>
            </a:r>
            <a:endParaRPr lang="cs-CZ" sz="5400" b="1" cap="none" spc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732745" y="2505670"/>
            <a:ext cx="367850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Wednesday</a:t>
            </a:r>
            <a:endParaRPr lang="cs-CZ" sz="5400" b="1" cap="none" spc="5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482599" y="5589240"/>
            <a:ext cx="307920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5400" b="1" smtClean="0">
                <a:ln/>
                <a:solidFill>
                  <a:srgbClr val="5BD078"/>
                </a:solidFill>
              </a:rPr>
              <a:t>Thursday</a:t>
            </a:r>
            <a:endParaRPr lang="cs-CZ" sz="5400" b="1">
              <a:ln/>
              <a:solidFill>
                <a:srgbClr val="5BD078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28613" y="2066900"/>
            <a:ext cx="228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ctr"/>
            <a:r>
              <a:rPr lang="cs-CZ" sz="5400" b="1" spc="200" smtClean="0">
                <a:ln w="29210">
                  <a:solidFill>
                    <a:srgbClr val="5BD078">
                      <a:tint val="10000"/>
                    </a:srgbClr>
                  </a:solidFill>
                </a:ln>
                <a:solidFill>
                  <a:srgbClr val="5BD078">
                    <a:satMod val="200000"/>
                    <a:alpha val="50000"/>
                  </a:srgbClr>
                </a:solidFill>
                <a:effectLst>
                  <a:innerShdw blurRad="50800" dist="50800" dir="8100000">
                    <a:srgbClr val="7D7D7D">
                      <a:alpha val="73000"/>
                    </a:srgbClr>
                  </a:innerShdw>
                </a:effectLst>
              </a:rPr>
              <a:t>Friday</a:t>
            </a:r>
            <a:endParaRPr lang="cs-CZ" sz="5400" b="1" spc="200">
              <a:ln w="29210">
                <a:solidFill>
                  <a:srgbClr val="5BD078">
                    <a:tint val="10000"/>
                  </a:srgbClr>
                </a:solidFill>
              </a:ln>
              <a:solidFill>
                <a:srgbClr val="5BD078">
                  <a:satMod val="200000"/>
                  <a:alpha val="50000"/>
                </a:srgbClr>
              </a:solidFill>
              <a:effectLst>
                <a:innerShdw blurRad="50800" dist="50800" dir="8100000">
                  <a:srgbClr val="7D7D7D">
                    <a:alpha val="73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011402" y="5064013"/>
            <a:ext cx="320867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5400" b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Saturday</a:t>
            </a:r>
            <a:endParaRPr lang="cs-CZ" sz="5400" b="1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139952" y="4140683"/>
            <a:ext cx="3042021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5400" b="1" smtClean="0">
                <a:ln/>
                <a:solidFill>
                  <a:srgbClr val="F5C040">
                    <a:tint val="50000"/>
                    <a:satMod val="180000"/>
                  </a:srgbClr>
                </a:solidFill>
              </a:rPr>
              <a:t>Sunday</a:t>
            </a:r>
            <a:endParaRPr lang="cs-CZ" sz="5400" b="1">
              <a:ln/>
              <a:solidFill>
                <a:srgbClr val="F5C040">
                  <a:tint val="50000"/>
                  <a:satMod val="180000"/>
                </a:srgbClr>
              </a:solidFill>
            </a:endParaRPr>
          </a:p>
        </p:txBody>
      </p:sp>
      <p:sp>
        <p:nvSpPr>
          <p:cNvPr id="16" name="Nadpis 1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1.Seřaď dny v týdnu.Začni pondělím.</a:t>
            </a:r>
            <a:endParaRPr lang="cs-CZ"/>
          </a:p>
        </p:txBody>
      </p:sp>
      <p:sp>
        <p:nvSpPr>
          <p:cNvPr id="17" name="Zástupný symbol pro obsah 1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.</a:t>
            </a:r>
            <a:endParaRPr lang="cs-CZ"/>
          </a:p>
        </p:txBody>
      </p:sp>
      <p:pic>
        <p:nvPicPr>
          <p:cNvPr id="3076" name="Picture 4" descr="C:\Users\Kolářová\AppData\Local\Microsoft\Windows\Temporary Internet Files\Content.IE5\DE4CGPLA\MC90043156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2201" y="836712"/>
            <a:ext cx="1904762" cy="1917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5108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-64503" y="332656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cs-CZ" smtClean="0"/>
              <a:t>2.Doplň chybějící písmena,</a:t>
            </a:r>
            <a:br>
              <a:rPr lang="cs-CZ" smtClean="0"/>
            </a:br>
            <a:r>
              <a:rPr lang="cs-CZ" smtClean="0"/>
              <a:t>slovo znovu napiš správně.</a:t>
            </a:r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smtClean="0"/>
              <a:t>MO_DAY        __________</a:t>
            </a:r>
          </a:p>
          <a:p>
            <a:r>
              <a:rPr lang="cs-CZ" smtClean="0"/>
              <a:t>SA_URDAY    __________</a:t>
            </a:r>
          </a:p>
          <a:p>
            <a:r>
              <a:rPr lang="cs-CZ" smtClean="0"/>
              <a:t>S_NDAY          __________</a:t>
            </a:r>
          </a:p>
          <a:p>
            <a:r>
              <a:rPr lang="cs-CZ" smtClean="0"/>
              <a:t>_UESDAY       __________</a:t>
            </a:r>
          </a:p>
          <a:p>
            <a:r>
              <a:rPr lang="cs-CZ" smtClean="0"/>
              <a:t>WED_ES_AY __________</a:t>
            </a:r>
          </a:p>
          <a:p>
            <a:r>
              <a:rPr lang="cs-CZ" smtClean="0"/>
              <a:t>THU_SDA_    __________</a:t>
            </a:r>
          </a:p>
          <a:p>
            <a:r>
              <a:rPr lang="cs-CZ" smtClean="0"/>
              <a:t>_RIDAY          __________</a:t>
            </a:r>
          </a:p>
          <a:p>
            <a:endParaRPr lang="cs-CZ" smtClean="0"/>
          </a:p>
          <a:p>
            <a:endParaRPr lang="cs-CZ" smtClean="0"/>
          </a:p>
          <a:p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smtClean="0"/>
              <a:t>_UND_Y        __________</a:t>
            </a:r>
          </a:p>
          <a:p>
            <a:r>
              <a:rPr lang="cs-CZ" smtClean="0"/>
              <a:t>M_N_AY       __________</a:t>
            </a:r>
          </a:p>
          <a:p>
            <a:r>
              <a:rPr lang="cs-CZ" smtClean="0"/>
              <a:t>_EDN_SDAY__________</a:t>
            </a:r>
          </a:p>
          <a:p>
            <a:r>
              <a:rPr lang="cs-CZ" smtClean="0"/>
              <a:t>T_UR_DAY   __________</a:t>
            </a:r>
          </a:p>
          <a:p>
            <a:r>
              <a:rPr lang="cs-CZ" smtClean="0"/>
              <a:t>F_ _DAY        __________</a:t>
            </a:r>
          </a:p>
          <a:p>
            <a:r>
              <a:rPr lang="cs-CZ" smtClean="0"/>
              <a:t>T_E_DA_       __________</a:t>
            </a:r>
          </a:p>
          <a:p>
            <a:r>
              <a:rPr lang="cs-CZ" smtClean="0"/>
              <a:t>_AT_R_AY    _________</a:t>
            </a:r>
            <a:endParaRPr lang="cs-CZ"/>
          </a:p>
        </p:txBody>
      </p:sp>
      <p:pic>
        <p:nvPicPr>
          <p:cNvPr id="2051" name="Picture 3" descr="C:\Users\Kolářová\AppData\Local\Microsoft\Windows\Temporary Internet Files\Content.IE5\DE4CGPLA\MC9002407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54422"/>
            <a:ext cx="1713586" cy="1803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1122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______________    MONDAY            _______________</a:t>
            </a:r>
          </a:p>
          <a:p>
            <a:r>
              <a:rPr lang="cs-CZ" smtClean="0"/>
              <a:t>______________    WEDNESDAY     _______________</a:t>
            </a:r>
          </a:p>
          <a:p>
            <a:r>
              <a:rPr lang="cs-CZ" smtClean="0"/>
              <a:t>______________    TUESDAY            _______________</a:t>
            </a:r>
          </a:p>
          <a:p>
            <a:r>
              <a:rPr lang="cs-CZ" smtClean="0"/>
              <a:t>______________     FRIDAY               _______________</a:t>
            </a:r>
          </a:p>
          <a:p>
            <a:r>
              <a:rPr lang="cs-CZ" smtClean="0"/>
              <a:t>______________     SUNDAY             _______________</a:t>
            </a:r>
          </a:p>
          <a:p>
            <a:r>
              <a:rPr lang="cs-CZ" smtClean="0"/>
              <a:t>______________     THURSDAY        _______________</a:t>
            </a:r>
          </a:p>
          <a:p>
            <a:r>
              <a:rPr lang="cs-CZ" smtClean="0"/>
              <a:t>______________      SATURDAY       _______________</a:t>
            </a:r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332656"/>
            <a:ext cx="8686800" cy="1252728"/>
          </a:xfrm>
        </p:spPr>
        <p:txBody>
          <a:bodyPr>
            <a:normAutofit fontScale="90000"/>
          </a:bodyPr>
          <a:lstStyle/>
          <a:p>
            <a:r>
              <a:rPr lang="cs-CZ" smtClean="0"/>
              <a:t>3.Doplň předcházející a následující den.</a:t>
            </a:r>
            <a:endParaRPr lang="cs-CZ"/>
          </a:p>
        </p:txBody>
      </p:sp>
      <p:pic>
        <p:nvPicPr>
          <p:cNvPr id="4099" name="Picture 3" descr="C:\Users\Kolářová\AppData\Local\Microsoft\Windows\Temporary Internet Files\Content.IE5\AM1I8PN9\MC9004419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4825" y="1200148"/>
            <a:ext cx="2289175" cy="1476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89374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I</a:t>
            </a:r>
            <a:r>
              <a:rPr lang="cs-CZ" smtClean="0"/>
              <a:t>lustrace:</a:t>
            </a:r>
          </a:p>
          <a:p>
            <a:endParaRPr lang="cs-CZ"/>
          </a:p>
          <a:p>
            <a:pPr marL="0" indent="0">
              <a:buNone/>
            </a:pPr>
            <a:r>
              <a:rPr lang="cs-CZ" smtClean="0">
                <a:hlinkClick r:id="rId2"/>
              </a:rPr>
              <a:t>www.office.microsoft.com</a:t>
            </a:r>
            <a:endParaRPr lang="cs-CZ" smtClean="0"/>
          </a:p>
          <a:p>
            <a:pPr marL="0" indent="0">
              <a:buNone/>
            </a:pPr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Z</a:t>
            </a:r>
            <a:r>
              <a:rPr lang="cs-CZ" smtClean="0"/>
              <a:t>DROJE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1598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69</TotalTime>
  <Words>179</Words>
  <Application>Microsoft Office PowerPoint</Application>
  <PresentationFormat>Předvádění na obrazovce (4:3)</PresentationFormat>
  <Paragraphs>58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Vlnění</vt:lpstr>
      <vt:lpstr>Motiv systému Office</vt:lpstr>
      <vt:lpstr>Prezentace aplikace PowerPoint</vt:lpstr>
      <vt:lpstr>Anotace</vt:lpstr>
      <vt:lpstr>Days </vt:lpstr>
      <vt:lpstr>Obsah</vt:lpstr>
      <vt:lpstr>1.Seřaď dny v týdnu.Začni pondělím.</vt:lpstr>
      <vt:lpstr>2.Doplň chybějící písmena, slovo znovu napiš správně.</vt:lpstr>
      <vt:lpstr>3.Doplň předcházející a následující den.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Kolářová</dc:creator>
  <cp:lastModifiedBy>Kolářová</cp:lastModifiedBy>
  <cp:revision>12</cp:revision>
  <dcterms:created xsi:type="dcterms:W3CDTF">2012-02-28T16:30:33Z</dcterms:created>
  <dcterms:modified xsi:type="dcterms:W3CDTF">2012-02-28T17:44:50Z</dcterms:modified>
</cp:coreProperties>
</file>