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4" r:id="rId3"/>
    <p:sldId id="262" r:id="rId4"/>
    <p:sldId id="256" r:id="rId5"/>
    <p:sldId id="257" r:id="rId6"/>
    <p:sldId id="258" r:id="rId7"/>
    <p:sldId id="259" r:id="rId8"/>
    <p:sldId id="260" r:id="rId9"/>
    <p:sldId id="261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398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/>
            <a:t>: </a:t>
          </a:r>
          <a:r>
            <a:rPr lang="cs-CZ" smtClean="0"/>
            <a:t>Mgr.Olga Kolářová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</a:t>
          </a:r>
          <a:r>
            <a:rPr lang="cs-CZ"/>
            <a:t>: </a:t>
          </a:r>
          <a:r>
            <a:rPr lang="cs-CZ" smtClean="0"/>
            <a:t>VY_22_INOVACE_25_Present simple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smtClean="0"/>
            <a:t>Téma:Present simple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smtClean="0"/>
            <a:t>Sada:Anglický jazyk pro 5.ročník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9B2277E-8066-4628-A9D7-D6CA177D9A59}" type="presOf" srcId="{EBC41103-E2E5-4D48-9B4B-425520D3D098}" destId="{F969C235-9271-4D34-B740-D627A121CAD0}" srcOrd="1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999A9532-152B-4CCA-808E-0AE8EA087E27}" type="presOf" srcId="{DAEA276B-ECF9-46F6-A7D3-4693B2D32BC4}" destId="{F69A1436-182C-465B-AD7F-FE48E0C090C1}" srcOrd="1" destOrd="0" presId="urn:microsoft.com/office/officeart/2005/8/layout/target3"/>
    <dgm:cxn modelId="{2B683073-62C3-45D7-B3B3-F493998AAB2E}" type="presOf" srcId="{445C7998-7549-48B0-BD68-D4F0167F02E5}" destId="{BC35EE03-4121-4EF9-923D-7CB6D30D358D}" srcOrd="0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6DC6A041-A808-44F1-BB03-CBC261F84536}" type="presOf" srcId="{DAEA276B-ECF9-46F6-A7D3-4693B2D32BC4}" destId="{CDED6FE3-AD8F-4ACC-B6B8-710EDDD97598}" srcOrd="0" destOrd="0" presId="urn:microsoft.com/office/officeart/2005/8/layout/target3"/>
    <dgm:cxn modelId="{63A3E6B7-E09B-4E76-ACB7-09039E68632A}" type="presOf" srcId="{C73C7642-F245-4585-8F88-243F9FAEF6CA}" destId="{97289DF2-90F4-4EC2-A9FC-633B00BAB610}" srcOrd="0" destOrd="0" presId="urn:microsoft.com/office/officeart/2005/8/layout/target3"/>
    <dgm:cxn modelId="{A9A13BEE-C8DE-41F9-9E72-C96E8C78F320}" type="presOf" srcId="{445C7998-7549-48B0-BD68-D4F0167F02E5}" destId="{4D19AB04-24FA-40C2-B203-52AE3D15E171}" srcOrd="1" destOrd="0" presId="urn:microsoft.com/office/officeart/2005/8/layout/target3"/>
    <dgm:cxn modelId="{CBD9DA02-3AC4-4442-92CB-18B358163482}" type="presOf" srcId="{019433A1-1324-4DE1-9E6F-32B851095F74}" destId="{A3817367-F2BC-482F-8832-FA00B51DCCF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9A909F8-4C98-4806-8533-5B1E1C7AC431}" type="presOf" srcId="{019433A1-1324-4DE1-9E6F-32B851095F74}" destId="{E7297F21-D4FD-4A41-AE58-814D01A6B5E7}" srcOrd="1" destOrd="0" presId="urn:microsoft.com/office/officeart/2005/8/layout/target3"/>
    <dgm:cxn modelId="{8547011D-1C34-4BB2-9827-D6A24309F837}" type="presOf" srcId="{39F8B381-5807-488E-AC22-73DD4140ED4A}" destId="{71045F8C-00FA-488E-A7BD-E2E6753D979D}" srcOrd="0" destOrd="0" presId="urn:microsoft.com/office/officeart/2005/8/layout/target3"/>
    <dgm:cxn modelId="{9296F22C-833F-49F0-B844-EADCFC3CDCBE}" type="presOf" srcId="{C73C7642-F245-4585-8F88-243F9FAEF6CA}" destId="{AA41A67C-3D3F-4AE9-9E0F-5D7F7BB2E741}" srcOrd="1" destOrd="0" presId="urn:microsoft.com/office/officeart/2005/8/layout/target3"/>
    <dgm:cxn modelId="{C9406A8A-DBCD-41E5-8DE0-8DAE728F8343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3D1C1069-BD56-4127-B70B-DBB115D1AC52}" type="presOf" srcId="{FBBFC3EA-9D9D-4F3A-BEA6-9C2C0E46BF20}" destId="{643EA938-EDE0-4533-ACCC-D2BD6F3A527C}" srcOrd="0" destOrd="0" presId="urn:microsoft.com/office/officeart/2005/8/layout/target3"/>
    <dgm:cxn modelId="{232E2527-7DCA-426B-9175-AD8F010D6D4E}" type="presOf" srcId="{FBBFC3EA-9D9D-4F3A-BEA6-9C2C0E46BF20}" destId="{832BF48F-0145-4429-9E02-8FCA946CCE9E}" srcOrd="1" destOrd="0" presId="urn:microsoft.com/office/officeart/2005/8/layout/target3"/>
    <dgm:cxn modelId="{D6EB08BC-A913-4FC8-8594-3D46FC4E8EDE}" type="presParOf" srcId="{71045F8C-00FA-488E-A7BD-E2E6753D979D}" destId="{3577EC6B-C980-4F34-8C69-4365E7B8FC8C}" srcOrd="0" destOrd="0" presId="urn:microsoft.com/office/officeart/2005/8/layout/target3"/>
    <dgm:cxn modelId="{AA49BF99-EE77-4248-A432-24BD1AAEF640}" type="presParOf" srcId="{71045F8C-00FA-488E-A7BD-E2E6753D979D}" destId="{6940EB87-DC1D-4BC3-9408-9AC2E1FFC039}" srcOrd="1" destOrd="0" presId="urn:microsoft.com/office/officeart/2005/8/layout/target3"/>
    <dgm:cxn modelId="{378A1F1C-9AC9-4DD4-9F86-BE8D012499F3}" type="presParOf" srcId="{71045F8C-00FA-488E-A7BD-E2E6753D979D}" destId="{BC35EE03-4121-4EF9-923D-7CB6D30D358D}" srcOrd="2" destOrd="0" presId="urn:microsoft.com/office/officeart/2005/8/layout/target3"/>
    <dgm:cxn modelId="{1FD78067-C59E-454A-9756-CDF117D8EF07}" type="presParOf" srcId="{71045F8C-00FA-488E-A7BD-E2E6753D979D}" destId="{C95EEA27-3CBF-4645-A92D-9D8AF5C1CBFC}" srcOrd="3" destOrd="0" presId="urn:microsoft.com/office/officeart/2005/8/layout/target3"/>
    <dgm:cxn modelId="{20EF22DE-8982-4669-B131-6220D723B370}" type="presParOf" srcId="{71045F8C-00FA-488E-A7BD-E2E6753D979D}" destId="{851BB866-B6AE-4566-893F-4C635BA974FC}" srcOrd="4" destOrd="0" presId="urn:microsoft.com/office/officeart/2005/8/layout/target3"/>
    <dgm:cxn modelId="{E8DAFB65-5C27-4CA6-B01E-1A5B5ED60521}" type="presParOf" srcId="{71045F8C-00FA-488E-A7BD-E2E6753D979D}" destId="{643EA938-EDE0-4533-ACCC-D2BD6F3A527C}" srcOrd="5" destOrd="0" presId="urn:microsoft.com/office/officeart/2005/8/layout/target3"/>
    <dgm:cxn modelId="{46EF2C65-2FFC-4E36-9585-045653772D0F}" type="presParOf" srcId="{71045F8C-00FA-488E-A7BD-E2E6753D979D}" destId="{92F31B18-D66D-4CC7-89B9-378928DE877D}" srcOrd="6" destOrd="0" presId="urn:microsoft.com/office/officeart/2005/8/layout/target3"/>
    <dgm:cxn modelId="{2C063759-B670-495C-821D-5F2F09835911}" type="presParOf" srcId="{71045F8C-00FA-488E-A7BD-E2E6753D979D}" destId="{902074E1-B931-4618-97F1-FADBE82E9C3C}" srcOrd="7" destOrd="0" presId="urn:microsoft.com/office/officeart/2005/8/layout/target3"/>
    <dgm:cxn modelId="{9823C5C3-3142-45E0-98B0-D25227DB7E00}" type="presParOf" srcId="{71045F8C-00FA-488E-A7BD-E2E6753D979D}" destId="{A3817367-F2BC-482F-8832-FA00B51DCCF3}" srcOrd="8" destOrd="0" presId="urn:microsoft.com/office/officeart/2005/8/layout/target3"/>
    <dgm:cxn modelId="{E3B316E0-1ADC-4638-B0C2-2DE554115E96}" type="presParOf" srcId="{71045F8C-00FA-488E-A7BD-E2E6753D979D}" destId="{626ABFF6-56C8-4386-B662-68EC364EED9D}" srcOrd="9" destOrd="0" presId="urn:microsoft.com/office/officeart/2005/8/layout/target3"/>
    <dgm:cxn modelId="{5AA7BE21-3BFD-46DF-916A-FB3BD95919D5}" type="presParOf" srcId="{71045F8C-00FA-488E-A7BD-E2E6753D979D}" destId="{6DB11F1C-D028-4800-9625-6611CA9DE6D4}" srcOrd="10" destOrd="0" presId="urn:microsoft.com/office/officeart/2005/8/layout/target3"/>
    <dgm:cxn modelId="{C0575180-6614-47DE-A57B-100842CED86F}" type="presParOf" srcId="{71045F8C-00FA-488E-A7BD-E2E6753D979D}" destId="{CDED6FE3-AD8F-4ACC-B6B8-710EDDD97598}" srcOrd="11" destOrd="0" presId="urn:microsoft.com/office/officeart/2005/8/layout/target3"/>
    <dgm:cxn modelId="{55757902-A355-4099-A649-F2B6EF5CA4D6}" type="presParOf" srcId="{71045F8C-00FA-488E-A7BD-E2E6753D979D}" destId="{397AC6D7-84A6-4150-958F-83C92D9ACF38}" srcOrd="12" destOrd="0" presId="urn:microsoft.com/office/officeart/2005/8/layout/target3"/>
    <dgm:cxn modelId="{B56AB9CA-A3ED-4357-B28D-871E5342BF2E}" type="presParOf" srcId="{71045F8C-00FA-488E-A7BD-E2E6753D979D}" destId="{D7419528-33A6-416D-9E64-B3F7915C5149}" srcOrd="13" destOrd="0" presId="urn:microsoft.com/office/officeart/2005/8/layout/target3"/>
    <dgm:cxn modelId="{3BBA88AA-D9A5-47C2-BCE5-CC3535A1A3DC}" type="presParOf" srcId="{71045F8C-00FA-488E-A7BD-E2E6753D979D}" destId="{97289DF2-90F4-4EC2-A9FC-633B00BAB610}" srcOrd="14" destOrd="0" presId="urn:microsoft.com/office/officeart/2005/8/layout/target3"/>
    <dgm:cxn modelId="{AB800DCA-1EAD-470B-B052-837631614E5F}" type="presParOf" srcId="{71045F8C-00FA-488E-A7BD-E2E6753D979D}" destId="{234EBA9D-95B4-4C20-A84E-6F65F1085DC6}" srcOrd="15" destOrd="0" presId="urn:microsoft.com/office/officeart/2005/8/layout/target3"/>
    <dgm:cxn modelId="{4F22EE26-4614-4B73-BA1B-86730B9153BD}" type="presParOf" srcId="{71045F8C-00FA-488E-A7BD-E2E6753D979D}" destId="{12255512-213F-41DF-90A6-8B4CD74A2B52}" srcOrd="16" destOrd="0" presId="urn:microsoft.com/office/officeart/2005/8/layout/target3"/>
    <dgm:cxn modelId="{66874018-795A-4E94-A497-D0E99ADA51FF}" type="presParOf" srcId="{71045F8C-00FA-488E-A7BD-E2E6753D979D}" destId="{50C2F88D-8688-44C2-A854-691F34009D3B}" srcOrd="17" destOrd="0" presId="urn:microsoft.com/office/officeart/2005/8/layout/target3"/>
    <dgm:cxn modelId="{C15946DA-9269-49E3-8861-EEDC995C5B93}" type="presParOf" srcId="{71045F8C-00FA-488E-A7BD-E2E6753D979D}" destId="{4D19AB04-24FA-40C2-B203-52AE3D15E171}" srcOrd="18" destOrd="0" presId="urn:microsoft.com/office/officeart/2005/8/layout/target3"/>
    <dgm:cxn modelId="{6C7BB48B-D7D4-44BF-857C-197D96A0DC69}" type="presParOf" srcId="{71045F8C-00FA-488E-A7BD-E2E6753D979D}" destId="{832BF48F-0145-4429-9E02-8FCA946CCE9E}" srcOrd="19" destOrd="0" presId="urn:microsoft.com/office/officeart/2005/8/layout/target3"/>
    <dgm:cxn modelId="{92781A37-ADB7-4C3C-8DBF-A965A161FBD7}" type="presParOf" srcId="{71045F8C-00FA-488E-A7BD-E2E6753D979D}" destId="{E7297F21-D4FD-4A41-AE58-814D01A6B5E7}" srcOrd="20" destOrd="0" presId="urn:microsoft.com/office/officeart/2005/8/layout/target3"/>
    <dgm:cxn modelId="{6870D6E6-8B00-457B-B4FA-7604B22F6CFB}" type="presParOf" srcId="{71045F8C-00FA-488E-A7BD-E2E6753D979D}" destId="{F69A1436-182C-465B-AD7F-FE48E0C090C1}" srcOrd="21" destOrd="0" presId="urn:microsoft.com/office/officeart/2005/8/layout/target3"/>
    <dgm:cxn modelId="{DBC75360-7FFB-4D7F-87F9-059750062573}" type="presParOf" srcId="{71045F8C-00FA-488E-A7BD-E2E6753D979D}" destId="{AA41A67C-3D3F-4AE9-9E0F-5D7F7BB2E741}" srcOrd="22" destOrd="0" presId="urn:microsoft.com/office/officeart/2005/8/layout/target3"/>
    <dgm:cxn modelId="{FE05A53D-C4A8-4FBF-8E9F-013348AF0DC0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EC09DCD-63CA-4C0E-A02C-8C6F9465D772}" type="doc">
      <dgm:prSet loTypeId="urn:microsoft.com/office/officeart/2011/layout/Circle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616C8E6-462A-4265-8E36-844AA09D3D6F}">
      <dgm:prSet phldrT="[Text]"/>
      <dgm:spPr/>
      <dgm:t>
        <a:bodyPr/>
        <a:lstStyle/>
        <a:p>
          <a:r>
            <a:rPr lang="cs-CZ" smtClean="0"/>
            <a:t>Výklad</a:t>
          </a:r>
          <a:endParaRPr lang="cs-CZ" smtClean="0"/>
        </a:p>
      </dgm:t>
    </dgm:pt>
    <dgm:pt modelId="{63A5B7A7-B3A6-4457-866D-AE6028248FA1}" type="parTrans" cxnId="{E1C5E9F0-0AB2-4EC4-9292-CAA01BA903A6}">
      <dgm:prSet/>
      <dgm:spPr/>
      <dgm:t>
        <a:bodyPr/>
        <a:lstStyle/>
        <a:p>
          <a:endParaRPr lang="cs-CZ"/>
        </a:p>
      </dgm:t>
    </dgm:pt>
    <dgm:pt modelId="{CA459774-EE24-4595-8860-8684942294F8}" type="sibTrans" cxnId="{E1C5E9F0-0AB2-4EC4-9292-CAA01BA903A6}">
      <dgm:prSet/>
      <dgm:spPr/>
      <dgm:t>
        <a:bodyPr/>
        <a:lstStyle/>
        <a:p>
          <a:endParaRPr lang="cs-CZ"/>
        </a:p>
      </dgm:t>
    </dgm:pt>
    <dgm:pt modelId="{91491829-C735-40D1-8040-BC6F7CED7E7B}">
      <dgm:prSet phldrT="[Text]"/>
      <dgm:spPr/>
      <dgm:t>
        <a:bodyPr/>
        <a:lstStyle/>
        <a:p>
          <a:r>
            <a:rPr lang="cs-CZ" smtClean="0"/>
            <a:t>Překlad</a:t>
          </a:r>
          <a:endParaRPr lang="cs-CZ"/>
        </a:p>
      </dgm:t>
    </dgm:pt>
    <dgm:pt modelId="{0BFF3572-0EE9-4C31-8A96-28969C1472C4}" type="parTrans" cxnId="{BD91F6DC-0C65-428E-AF05-AE6647439962}">
      <dgm:prSet/>
      <dgm:spPr/>
      <dgm:t>
        <a:bodyPr/>
        <a:lstStyle/>
        <a:p>
          <a:endParaRPr lang="cs-CZ"/>
        </a:p>
      </dgm:t>
    </dgm:pt>
    <dgm:pt modelId="{66A5B929-E913-41B1-B3C4-DF0DE643F8FB}" type="sibTrans" cxnId="{BD91F6DC-0C65-428E-AF05-AE6647439962}">
      <dgm:prSet/>
      <dgm:spPr/>
      <dgm:t>
        <a:bodyPr/>
        <a:lstStyle/>
        <a:p>
          <a:endParaRPr lang="cs-CZ"/>
        </a:p>
      </dgm:t>
    </dgm:pt>
    <dgm:pt modelId="{39CEEEAF-143D-4EB7-BFDD-FA53208F2EC6}">
      <dgm:prSet phldrT="[Text]"/>
      <dgm:spPr/>
      <dgm:t>
        <a:bodyPr/>
        <a:lstStyle/>
        <a:p>
          <a:r>
            <a:rPr lang="cs-CZ" smtClean="0"/>
            <a:t>Kontrola</a:t>
          </a:r>
          <a:endParaRPr lang="cs-CZ"/>
        </a:p>
      </dgm:t>
    </dgm:pt>
    <dgm:pt modelId="{E66EABBC-100C-4760-8E58-C4DC3D3824EA}" type="parTrans" cxnId="{DE2CAF3E-C397-40A3-8735-E9169E46FD46}">
      <dgm:prSet/>
      <dgm:spPr/>
      <dgm:t>
        <a:bodyPr/>
        <a:lstStyle/>
        <a:p>
          <a:endParaRPr lang="cs-CZ"/>
        </a:p>
      </dgm:t>
    </dgm:pt>
    <dgm:pt modelId="{CD537AAB-EA84-416C-9D6D-1E409ED649A2}" type="sibTrans" cxnId="{DE2CAF3E-C397-40A3-8735-E9169E46FD46}">
      <dgm:prSet/>
      <dgm:spPr/>
      <dgm:t>
        <a:bodyPr/>
        <a:lstStyle/>
        <a:p>
          <a:endParaRPr lang="cs-CZ"/>
        </a:p>
      </dgm:t>
    </dgm:pt>
    <dgm:pt modelId="{DA3D7461-653C-4322-BEBD-C4F7D3852E46}" type="pres">
      <dgm:prSet presAssocID="{8EC09DCD-63CA-4C0E-A02C-8C6F9465D772}" presName="Name0" presStyleCnt="0">
        <dgm:presLayoutVars>
          <dgm:chMax val="11"/>
          <dgm:chPref val="11"/>
          <dgm:dir/>
          <dgm:resizeHandles/>
        </dgm:presLayoutVars>
      </dgm:prSet>
      <dgm:spPr/>
      <dgm:t>
        <a:bodyPr/>
        <a:lstStyle/>
        <a:p>
          <a:endParaRPr lang="cs-CZ"/>
        </a:p>
      </dgm:t>
    </dgm:pt>
    <dgm:pt modelId="{69FE2B72-D496-4E66-AF38-90FAA902D6DD}" type="pres">
      <dgm:prSet presAssocID="{39CEEEAF-143D-4EB7-BFDD-FA53208F2EC6}" presName="Accent3" presStyleCnt="0"/>
      <dgm:spPr/>
    </dgm:pt>
    <dgm:pt modelId="{851DBAC6-3141-4304-A495-6BA9F6AFE694}" type="pres">
      <dgm:prSet presAssocID="{39CEEEAF-143D-4EB7-BFDD-FA53208F2EC6}" presName="Accent" presStyleLbl="node1" presStyleIdx="0" presStyleCnt="3"/>
      <dgm:spPr/>
    </dgm:pt>
    <dgm:pt modelId="{59D040F5-7DF0-4FEE-A3D9-5057B0326C6D}" type="pres">
      <dgm:prSet presAssocID="{39CEEEAF-143D-4EB7-BFDD-FA53208F2EC6}" presName="ParentBackground3" presStyleCnt="0"/>
      <dgm:spPr/>
    </dgm:pt>
    <dgm:pt modelId="{8AF6EC5F-D67C-49DC-9A67-64DA7C9DDE1E}" type="pres">
      <dgm:prSet presAssocID="{39CEEEAF-143D-4EB7-BFDD-FA53208F2EC6}" presName="ParentBackground" presStyleLbl="fgAcc1" presStyleIdx="0" presStyleCnt="3"/>
      <dgm:spPr/>
      <dgm:t>
        <a:bodyPr/>
        <a:lstStyle/>
        <a:p>
          <a:endParaRPr lang="cs-CZ"/>
        </a:p>
      </dgm:t>
    </dgm:pt>
    <dgm:pt modelId="{E9CC33E2-09F3-4301-9400-E1A409120243}" type="pres">
      <dgm:prSet presAssocID="{39CEEEAF-143D-4EB7-BFDD-FA53208F2EC6}" presName="Parent3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26E8A14-7048-4960-9B41-469D77F727B0}" type="pres">
      <dgm:prSet presAssocID="{91491829-C735-40D1-8040-BC6F7CED7E7B}" presName="Accent2" presStyleCnt="0"/>
      <dgm:spPr/>
    </dgm:pt>
    <dgm:pt modelId="{B92BB9F1-9F9B-45A2-86C5-E053D5389B76}" type="pres">
      <dgm:prSet presAssocID="{91491829-C735-40D1-8040-BC6F7CED7E7B}" presName="Accent" presStyleLbl="node1" presStyleIdx="1" presStyleCnt="3"/>
      <dgm:spPr/>
    </dgm:pt>
    <dgm:pt modelId="{63C48329-00D1-4E1F-8AA4-F00FC49B79FA}" type="pres">
      <dgm:prSet presAssocID="{91491829-C735-40D1-8040-BC6F7CED7E7B}" presName="ParentBackground2" presStyleCnt="0"/>
      <dgm:spPr/>
    </dgm:pt>
    <dgm:pt modelId="{BEAC076E-C56B-48ED-B55E-E7C46BD5C6EA}" type="pres">
      <dgm:prSet presAssocID="{91491829-C735-40D1-8040-BC6F7CED7E7B}" presName="ParentBackground" presStyleLbl="fgAcc1" presStyleIdx="1" presStyleCnt="3"/>
      <dgm:spPr/>
      <dgm:t>
        <a:bodyPr/>
        <a:lstStyle/>
        <a:p>
          <a:endParaRPr lang="cs-CZ"/>
        </a:p>
      </dgm:t>
    </dgm:pt>
    <dgm:pt modelId="{5856F526-7819-4F87-BDA6-DEB769D83B1C}" type="pres">
      <dgm:prSet presAssocID="{91491829-C735-40D1-8040-BC6F7CED7E7B}" presName="Parent2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CCBC5CF-8614-43BC-A1C6-762B37E13331}" type="pres">
      <dgm:prSet presAssocID="{C616C8E6-462A-4265-8E36-844AA09D3D6F}" presName="Accent1" presStyleCnt="0"/>
      <dgm:spPr/>
    </dgm:pt>
    <dgm:pt modelId="{4AC01DDE-FE37-47A3-B124-BEAE3CAA53CE}" type="pres">
      <dgm:prSet presAssocID="{C616C8E6-462A-4265-8E36-844AA09D3D6F}" presName="Accent" presStyleLbl="node1" presStyleIdx="2" presStyleCnt="3"/>
      <dgm:spPr/>
    </dgm:pt>
    <dgm:pt modelId="{EB3ED5AB-7029-4D11-B75D-0CC81D6AE2E1}" type="pres">
      <dgm:prSet presAssocID="{C616C8E6-462A-4265-8E36-844AA09D3D6F}" presName="ParentBackground1" presStyleCnt="0"/>
      <dgm:spPr/>
    </dgm:pt>
    <dgm:pt modelId="{F51F1FB3-DC1D-4C2C-9216-BE95F6A08C16}" type="pres">
      <dgm:prSet presAssocID="{C616C8E6-462A-4265-8E36-844AA09D3D6F}" presName="ParentBackground" presStyleLbl="fgAcc1" presStyleIdx="2" presStyleCnt="3"/>
      <dgm:spPr/>
      <dgm:t>
        <a:bodyPr/>
        <a:lstStyle/>
        <a:p>
          <a:endParaRPr lang="cs-CZ"/>
        </a:p>
      </dgm:t>
    </dgm:pt>
    <dgm:pt modelId="{F6E3BED4-D92D-4500-B9E6-AACFD06761F9}" type="pres">
      <dgm:prSet presAssocID="{C616C8E6-462A-4265-8E36-844AA09D3D6F}" presName="Parent1" presStyleLbl="revTx" presStyleIdx="0" presStyleCnt="0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BD91F6DC-0C65-428E-AF05-AE6647439962}" srcId="{8EC09DCD-63CA-4C0E-A02C-8C6F9465D772}" destId="{91491829-C735-40D1-8040-BC6F7CED7E7B}" srcOrd="1" destOrd="0" parTransId="{0BFF3572-0EE9-4C31-8A96-28969C1472C4}" sibTransId="{66A5B929-E913-41B1-B3C4-DF0DE643F8FB}"/>
    <dgm:cxn modelId="{DE2CAF3E-C397-40A3-8735-E9169E46FD46}" srcId="{8EC09DCD-63CA-4C0E-A02C-8C6F9465D772}" destId="{39CEEEAF-143D-4EB7-BFDD-FA53208F2EC6}" srcOrd="2" destOrd="0" parTransId="{E66EABBC-100C-4760-8E58-C4DC3D3824EA}" sibTransId="{CD537AAB-EA84-416C-9D6D-1E409ED649A2}"/>
    <dgm:cxn modelId="{E1C5E9F0-0AB2-4EC4-9292-CAA01BA903A6}" srcId="{8EC09DCD-63CA-4C0E-A02C-8C6F9465D772}" destId="{C616C8E6-462A-4265-8E36-844AA09D3D6F}" srcOrd="0" destOrd="0" parTransId="{63A5B7A7-B3A6-4457-866D-AE6028248FA1}" sibTransId="{CA459774-EE24-4595-8860-8684942294F8}"/>
    <dgm:cxn modelId="{9ED3468C-AA34-4DE2-82FF-5F2AEFE895F0}" type="presOf" srcId="{8EC09DCD-63CA-4C0E-A02C-8C6F9465D772}" destId="{DA3D7461-653C-4322-BEBD-C4F7D3852E46}" srcOrd="0" destOrd="0" presId="urn:microsoft.com/office/officeart/2011/layout/CircleProcess"/>
    <dgm:cxn modelId="{A9FA80BE-CAF9-48E4-836E-88366EE955AC}" type="presOf" srcId="{91491829-C735-40D1-8040-BC6F7CED7E7B}" destId="{5856F526-7819-4F87-BDA6-DEB769D83B1C}" srcOrd="1" destOrd="0" presId="urn:microsoft.com/office/officeart/2011/layout/CircleProcess"/>
    <dgm:cxn modelId="{CD6CA913-7AC8-45E6-8E91-BF57800674B7}" type="presOf" srcId="{C616C8E6-462A-4265-8E36-844AA09D3D6F}" destId="{F51F1FB3-DC1D-4C2C-9216-BE95F6A08C16}" srcOrd="0" destOrd="0" presId="urn:microsoft.com/office/officeart/2011/layout/CircleProcess"/>
    <dgm:cxn modelId="{63BB2BF0-461C-4D58-82C7-3AE61E79188E}" type="presOf" srcId="{39CEEEAF-143D-4EB7-BFDD-FA53208F2EC6}" destId="{8AF6EC5F-D67C-49DC-9A67-64DA7C9DDE1E}" srcOrd="0" destOrd="0" presId="urn:microsoft.com/office/officeart/2011/layout/CircleProcess"/>
    <dgm:cxn modelId="{EF3E1361-0962-4A79-B438-06F0137871D2}" type="presOf" srcId="{C616C8E6-462A-4265-8E36-844AA09D3D6F}" destId="{F6E3BED4-D92D-4500-B9E6-AACFD06761F9}" srcOrd="1" destOrd="0" presId="urn:microsoft.com/office/officeart/2011/layout/CircleProcess"/>
    <dgm:cxn modelId="{5F587A85-C3B8-4D39-B447-A37EB1283BDE}" type="presOf" srcId="{39CEEEAF-143D-4EB7-BFDD-FA53208F2EC6}" destId="{E9CC33E2-09F3-4301-9400-E1A409120243}" srcOrd="1" destOrd="0" presId="urn:microsoft.com/office/officeart/2011/layout/CircleProcess"/>
    <dgm:cxn modelId="{5D874323-7702-4A39-806C-2BE77E678B7E}" type="presOf" srcId="{91491829-C735-40D1-8040-BC6F7CED7E7B}" destId="{BEAC076E-C56B-48ED-B55E-E7C46BD5C6EA}" srcOrd="0" destOrd="0" presId="urn:microsoft.com/office/officeart/2011/layout/CircleProcess"/>
    <dgm:cxn modelId="{183FA41E-9113-4D2C-BE54-18BC969501AE}" type="presParOf" srcId="{DA3D7461-653C-4322-BEBD-C4F7D3852E46}" destId="{69FE2B72-D496-4E66-AF38-90FAA902D6DD}" srcOrd="0" destOrd="0" presId="urn:microsoft.com/office/officeart/2011/layout/CircleProcess"/>
    <dgm:cxn modelId="{3D7D16FE-99D4-4E58-9091-E633F87CD855}" type="presParOf" srcId="{69FE2B72-D496-4E66-AF38-90FAA902D6DD}" destId="{851DBAC6-3141-4304-A495-6BA9F6AFE694}" srcOrd="0" destOrd="0" presId="urn:microsoft.com/office/officeart/2011/layout/CircleProcess"/>
    <dgm:cxn modelId="{8312E52D-9EA6-412F-BC7F-7CA0088BB976}" type="presParOf" srcId="{DA3D7461-653C-4322-BEBD-C4F7D3852E46}" destId="{59D040F5-7DF0-4FEE-A3D9-5057B0326C6D}" srcOrd="1" destOrd="0" presId="urn:microsoft.com/office/officeart/2011/layout/CircleProcess"/>
    <dgm:cxn modelId="{DE095744-C9B5-4198-ACA6-4A6570013826}" type="presParOf" srcId="{59D040F5-7DF0-4FEE-A3D9-5057B0326C6D}" destId="{8AF6EC5F-D67C-49DC-9A67-64DA7C9DDE1E}" srcOrd="0" destOrd="0" presId="urn:microsoft.com/office/officeart/2011/layout/CircleProcess"/>
    <dgm:cxn modelId="{1BDAED46-8D43-4150-A07B-C47FF0B8A4D2}" type="presParOf" srcId="{DA3D7461-653C-4322-BEBD-C4F7D3852E46}" destId="{E9CC33E2-09F3-4301-9400-E1A409120243}" srcOrd="2" destOrd="0" presId="urn:microsoft.com/office/officeart/2011/layout/CircleProcess"/>
    <dgm:cxn modelId="{EA9DFB89-C58D-4737-9388-3ED9039942E0}" type="presParOf" srcId="{DA3D7461-653C-4322-BEBD-C4F7D3852E46}" destId="{B26E8A14-7048-4960-9B41-469D77F727B0}" srcOrd="3" destOrd="0" presId="urn:microsoft.com/office/officeart/2011/layout/CircleProcess"/>
    <dgm:cxn modelId="{6C1E56D5-926D-401C-B57C-88F3E1D6A3D3}" type="presParOf" srcId="{B26E8A14-7048-4960-9B41-469D77F727B0}" destId="{B92BB9F1-9F9B-45A2-86C5-E053D5389B76}" srcOrd="0" destOrd="0" presId="urn:microsoft.com/office/officeart/2011/layout/CircleProcess"/>
    <dgm:cxn modelId="{5CDAA5DF-8918-496C-A7C2-7FA19CB82592}" type="presParOf" srcId="{DA3D7461-653C-4322-BEBD-C4F7D3852E46}" destId="{63C48329-00D1-4E1F-8AA4-F00FC49B79FA}" srcOrd="4" destOrd="0" presId="urn:microsoft.com/office/officeart/2011/layout/CircleProcess"/>
    <dgm:cxn modelId="{9C9A5C02-E092-425D-872B-F4E48F46EFD4}" type="presParOf" srcId="{63C48329-00D1-4E1F-8AA4-F00FC49B79FA}" destId="{BEAC076E-C56B-48ED-B55E-E7C46BD5C6EA}" srcOrd="0" destOrd="0" presId="urn:microsoft.com/office/officeart/2011/layout/CircleProcess"/>
    <dgm:cxn modelId="{D73EB5FE-C3E6-478F-A040-DB0F3F22D61E}" type="presParOf" srcId="{DA3D7461-653C-4322-BEBD-C4F7D3852E46}" destId="{5856F526-7819-4F87-BDA6-DEB769D83B1C}" srcOrd="5" destOrd="0" presId="urn:microsoft.com/office/officeart/2011/layout/CircleProcess"/>
    <dgm:cxn modelId="{CDBDD5B5-1432-467C-B3EB-F97E534165BA}" type="presParOf" srcId="{DA3D7461-653C-4322-BEBD-C4F7D3852E46}" destId="{3CCBC5CF-8614-43BC-A1C6-762B37E13331}" srcOrd="6" destOrd="0" presId="urn:microsoft.com/office/officeart/2011/layout/CircleProcess"/>
    <dgm:cxn modelId="{531E314E-CCD3-4437-9375-D10A80A5F721}" type="presParOf" srcId="{3CCBC5CF-8614-43BC-A1C6-762B37E13331}" destId="{4AC01DDE-FE37-47A3-B124-BEAE3CAA53CE}" srcOrd="0" destOrd="0" presId="urn:microsoft.com/office/officeart/2011/layout/CircleProcess"/>
    <dgm:cxn modelId="{3D164FF4-73E1-49FD-A432-1C551624578A}" type="presParOf" srcId="{DA3D7461-653C-4322-BEBD-C4F7D3852E46}" destId="{EB3ED5AB-7029-4D11-B75D-0CC81D6AE2E1}" srcOrd="7" destOrd="0" presId="urn:microsoft.com/office/officeart/2011/layout/CircleProcess"/>
    <dgm:cxn modelId="{C6B52341-7A51-452C-BAED-A6AB6996FECB}" type="presParOf" srcId="{EB3ED5AB-7029-4D11-B75D-0CC81D6AE2E1}" destId="{F51F1FB3-DC1D-4C2C-9216-BE95F6A08C16}" srcOrd="0" destOrd="0" presId="urn:microsoft.com/office/officeart/2011/layout/CircleProcess"/>
    <dgm:cxn modelId="{82A21416-1E03-4BE4-9847-D805F7DAC6D9}" type="presParOf" srcId="{DA3D7461-653C-4322-BEBD-C4F7D3852E46}" destId="{F6E3BED4-D92D-4500-B9E6-AACFD06761F9}" srcOrd="8" destOrd="0" presId="urn:microsoft.com/office/officeart/2011/layout/Circle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/>
            <a:t>: </a:t>
          </a:r>
          <a:r>
            <a:rPr lang="cs-CZ" sz="1400" kern="1200" smtClean="0"/>
            <a:t>Mgr.Olga Kolářová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</a:t>
          </a:r>
          <a:r>
            <a:rPr lang="cs-CZ" sz="1400" kern="1200"/>
            <a:t>: </a:t>
          </a:r>
          <a:r>
            <a:rPr lang="cs-CZ" sz="1400" kern="1200" smtClean="0"/>
            <a:t>VY_22_INOVACE_25_Present simple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Sada:Anglický jazyk pro 5.ročník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smtClean="0"/>
            <a:t>Téma:Present simple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51DBAC6-3141-4304-A495-6BA9F6AFE694}">
      <dsp:nvSpPr>
        <dsp:cNvPr id="0" name=""/>
        <dsp:cNvSpPr/>
      </dsp:nvSpPr>
      <dsp:spPr>
        <a:xfrm>
          <a:off x="5984154" y="973534"/>
          <a:ext cx="2578868" cy="257934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F6EC5F-D67C-49DC-9A67-64DA7C9DDE1E}">
      <dsp:nvSpPr>
        <dsp:cNvPr id="0" name=""/>
        <dsp:cNvSpPr/>
      </dsp:nvSpPr>
      <dsp:spPr>
        <a:xfrm>
          <a:off x="6069781" y="1059527"/>
          <a:ext cx="2407615" cy="240735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smtClean="0"/>
            <a:t>Kontrola</a:t>
          </a:r>
          <a:endParaRPr lang="cs-CZ" sz="3500" kern="1200"/>
        </a:p>
      </dsp:txBody>
      <dsp:txXfrm>
        <a:off x="6413966" y="1403500"/>
        <a:ext cx="1719245" cy="1719412"/>
      </dsp:txXfrm>
    </dsp:sp>
    <dsp:sp modelId="{B92BB9F1-9F9B-45A2-86C5-E053D5389B76}">
      <dsp:nvSpPr>
        <dsp:cNvPr id="0" name=""/>
        <dsp:cNvSpPr/>
      </dsp:nvSpPr>
      <dsp:spPr>
        <a:xfrm rot="2700000">
          <a:off x="3321925" y="976652"/>
          <a:ext cx="2572657" cy="2572657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AC076E-C56B-48ED-B55E-E7C46BD5C6EA}">
      <dsp:nvSpPr>
        <dsp:cNvPr id="0" name=""/>
        <dsp:cNvSpPr/>
      </dsp:nvSpPr>
      <dsp:spPr>
        <a:xfrm>
          <a:off x="3404446" y="1059527"/>
          <a:ext cx="2407615" cy="240735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smtClean="0"/>
            <a:t>Překlad</a:t>
          </a:r>
          <a:endParaRPr lang="cs-CZ" sz="3500" kern="1200"/>
        </a:p>
      </dsp:txBody>
      <dsp:txXfrm>
        <a:off x="3748631" y="1403500"/>
        <a:ext cx="1719245" cy="1719412"/>
      </dsp:txXfrm>
    </dsp:sp>
    <dsp:sp modelId="{4AC01DDE-FE37-47A3-B124-BEAE3CAA53CE}">
      <dsp:nvSpPr>
        <dsp:cNvPr id="0" name=""/>
        <dsp:cNvSpPr/>
      </dsp:nvSpPr>
      <dsp:spPr>
        <a:xfrm rot="2700000">
          <a:off x="656591" y="976652"/>
          <a:ext cx="2572657" cy="2572657"/>
        </a:xfrm>
        <a:prstGeom prst="teardrop">
          <a:avLst>
            <a:gd name="adj" fmla="val 1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1F1FB3-DC1D-4C2C-9216-BE95F6A08C16}">
      <dsp:nvSpPr>
        <dsp:cNvPr id="0" name=""/>
        <dsp:cNvSpPr/>
      </dsp:nvSpPr>
      <dsp:spPr>
        <a:xfrm>
          <a:off x="739112" y="1059527"/>
          <a:ext cx="2407615" cy="2407359"/>
        </a:xfrm>
        <a:prstGeom prst="ellips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4450" tIns="44450" rIns="44450" bIns="444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500" kern="1200" smtClean="0"/>
            <a:t>Výklad</a:t>
          </a:r>
          <a:endParaRPr lang="cs-CZ" sz="3500" kern="1200" smtClean="0"/>
        </a:p>
      </dsp:txBody>
      <dsp:txXfrm>
        <a:off x="1083297" y="1403500"/>
        <a:ext cx="1719245" cy="17194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CircleProcess">
  <dgm:title val="Kruh – proces"/>
  <dgm:desc val="Umožňuje znázornit postupné kroky v procesu. Omezeno na jedenáct tvarů úrovně 1 s neomezeným počtem tvarů úrovně 2. Nejlepších výsledků dosáhnete s malým množstvím textu. Nepoužitý text se nezobrazuje, zůstává však k dispozici, pokud přepnete rozložení."/>
  <dgm:catLst>
    <dgm:cat type="process" pri="8500"/>
    <dgm:cat type="officeonline" pri="85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11"/>
      <dgm:chPref val="11"/>
      <dgm:dir/>
      <dgm:resizeHandles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5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Parent2" refType="w" fact="0.6249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l" for="ch" forName="Parent1" refType="w" fact="0.1597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l" for="ch" forName="Accent2" refType="w" fact="0.5498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l" for="ch" forName="ParentBackground2" refType="w" fact="0.5648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l" for="ch" forName="Child2" refType="w" fact="0.5648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l" for="ch" forName="Accent1" refType="w" fact="-0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l" for="ch" forName="ParentBackground1" refType="w" fact="0.0997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l" for="ch" forName="Child1" refType="w" fact="0.0997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6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Parent3" refType="w" fact="0.744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l" for="ch" forName="Parent2" refType="w" fact="0.426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l" for="ch" forName="Parent1" refType="w" fact="0.109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l" for="ch" forName="Accent3" refType="w" fact="0.6928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l" for="ch" forName="ParentBackground3" refType="w" fact="0.703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l" for="ch" forName="Child3" refType="w" fact="0.703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l" for="ch" forName="Accent2" refType="w" fact="0.3122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l" for="ch" forName="ParentBackground2" refType="w" fact="0.385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l" for="ch" forName="Child2" refType="w" fact="0.385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l" for="ch" forName="Accent1" refType="w" fact="-0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l" for="ch" forName="ParentBackground1" refType="w" fact="0.068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l" for="ch" forName="Child1" refType="w" fact="0.068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7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Parent4" refType="w" fact="0.8057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l" for="ch" forName="Parent3" refType="w" fact="0.5647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l" for="ch" forName="Parent2" refType="w" fact="0.3237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l" for="ch" forName="Parent1" refType="w" fact="0.0827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l" for="ch" forName="Accent4" refType="w" fact="0.7668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l" for="ch" forName="ParentBackground4" refType="w" fact="0.7746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l" for="ch" forName="Child4" refType="w" fact="0.7746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l" for="ch" forName="Accent3" refType="w" fact="0.476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l" for="ch" forName="ParentBackground3" refType="w" fact="0.5336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l" for="ch" forName="Child3" refType="w" fact="0.5336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l" for="ch" forName="Accent2" refType="w" fact="0.236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l" for="ch" forName="ParentBackground2" refType="w" fact="0.2926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l" for="ch" forName="Child2" refType="w" fact="0.2926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l" for="ch" forName="Accent1" refType="w" fact="-0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l" for="ch" forName="ParentBackground1" refType="w" fact="0.0516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l" for="ch" forName="Child1" refType="w" fact="0.0516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8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Parent5" refType="w" fact="0.8434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l" for="ch" forName="Parent4" refType="w" fact="0.6492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l" for="ch" forName="Parent3" refType="w" fact="0.45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l" for="ch" forName="Parent2" refType="w" fact="0.2609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l" for="ch" forName="Parent1" refType="w" fact="0.0667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l" for="ch" forName="Accent5" refType="w" fact="0.8121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l" for="ch" forName="ParentBackground5" refType="w" fact="0.8183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l" for="ch" forName="Child5" refType="w" fact="0.8183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l" for="ch" forName="Accent4" refType="w" fact="0.5789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l" for="ch" forName="ParentBackground4" refType="w" fact="0.6242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l" for="ch" forName="Child4" refType="w" fact="0.6242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l" for="ch" forName="Accent3" refType="w" fact="0.3848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l" for="ch" forName="ParentBackground3" refType="w" fact="0.43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l" for="ch" forName="Child3" refType="w" fact="0.43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l" for="ch" forName="Accent2" refType="w" fact="0.1906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l" for="ch" forName="ParentBackground2" refType="w" fact="0.2358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l" for="ch" forName="Child2" refType="w" fact="0.2358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l" for="ch" forName="Accent1" refType="w" fact="-0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l" for="ch" forName="ParentBackground1" refType="w" fact="0.0416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l" for="ch" forName="Child1" refType="w" fact="0.0416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9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Parent6" refType="w" fact="0.8689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l" for="ch" forName="Parent5" refType="w" fact="0.7063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l" for="ch" forName="Parent4" refType="w" fact="0.5437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l" for="ch" forName="Parent3" refType="w" fact="0.381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l" for="ch" forName="Parent2" refType="w" fact="0.2184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l" for="ch" forName="Parent1" refType="w" fact="0.0558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l" for="ch" forName="Accent6" refType="w" fact="0.8426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l" for="ch" forName="ParentBackground6" refType="w" fact="0.8479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l" for="ch" forName="Child6" refType="w" fact="0.8479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l" for="ch" forName="Accent5" refType="w" fact="0.6474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l" for="ch" forName="ParentBackground5" refType="w" fact="0.6853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l" for="ch" forName="Child5" refType="w" fact="0.6853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l" for="ch" forName="Accent4" refType="w" fact="0.4848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l" for="ch" forName="ParentBackground4" refType="w" fact="0.5227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l" for="ch" forName="Child4" refType="w" fact="0.5227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l" for="ch" forName="Accent3" refType="w" fact="0.3222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l" for="ch" forName="ParentBackground3" refType="w" fact="0.3601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l" for="ch" forName="Child3" refType="w" fact="0.3601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l" for="ch" forName="Accent2" refType="w" fact="0.1596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l" for="ch" forName="ParentBackground2" refType="w" fact="0.197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l" for="ch" forName="Child2" refType="w" fact="0.197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l" for="ch" forName="Accent1" refType="w" fact="-0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l" for="ch" forName="ParentBackground1" refType="w" fact="0.0348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l" for="ch" forName="Child1" refType="w" fact="0.0348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10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Parent7" refType="w" fact="0.8872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l" for="ch" forName="Parent6" refType="w" fact="0.7473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l" for="ch" forName="Parent5" refType="w" fact="0.607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l" for="ch" forName="Parent4" refType="w" fact="0.4676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l" for="ch" forName="Parent3" refType="w" fact="0.3277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l" for="ch" forName="Parent2" refType="w" fact="0.1879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l" for="ch" forName="Parent1" refType="w" fact="0.048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l" for="ch" forName="Accent7" refType="w" fact="0.8646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l" for="ch" forName="ParentBackground7" refType="w" fact="0.8692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l" for="ch" forName="Child7" refType="w" fact="0.8692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l" for="ch" forName="Accent6" refType="w" fact="0.6967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l" for="ch" forName="ParentBackground6" refType="w" fact="0.7293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l" for="ch" forName="Child6" refType="w" fact="0.7293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l" for="ch" forName="Accent5" refType="w" fact="0.5569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l" for="ch" forName="ParentBackground5" refType="w" fact="0.5894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l" for="ch" forName="Child5" refType="w" fact="0.5894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l" for="ch" forName="Accent4" refType="w" fact="0.417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l" for="ch" forName="ParentBackground4" refType="w" fact="0.4496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l" for="ch" forName="Child4" refType="w" fact="0.4496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l" for="ch" forName="Accent3" refType="w" fact="0.2771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l" for="ch" forName="ParentBackground3" refType="w" fact="0.3097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l" for="ch" forName="Child3" refType="w" fact="0.3097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l" for="ch" forName="Accent2" refType="w" fact="0.1373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l" for="ch" forName="ParentBackground2" refType="w" fact="0.1698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l" for="ch" forName="Child2" refType="w" fact="0.1698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l" for="ch" forName="Accent1" refType="w" fact="-0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l" for="ch" forName="ParentBackground1" refType="w" fact="0.03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l" for="ch" forName="Child1" refType="w" fact="0.03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11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l" for="ch" forName="Parent8" refType="w" fact="0.901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l" for="ch" forName="Parent7" refType="w" fact="0.7783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l" for="ch" forName="Parent6" refType="w" fact="0.6556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l" for="ch" forName="Parent5" refType="w" fact="0.5329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l" for="ch" forName="Parent4" refType="w" fact="0.4102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l" for="ch" forName="Parent3" refType="w" fact="0.287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l" for="ch" forName="Parent2" refType="w" fact="0.1648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l" for="ch" forName="Parent1" refType="w" fact="0.0421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l" for="ch" forName="Accent8" refType="w" fact="0.8813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l" for="ch" forName="ParentBackground8" refType="w" fact="0.8852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l" for="ch" forName="Child8" refType="w" fact="0.8852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l" for="ch" forName="Accent7" refType="w" fact="0.7339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l" for="ch" forName="ParentBackground7" refType="w" fact="0.762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l" for="ch" forName="Child7" refType="w" fact="0.762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l" for="ch" forName="Accent6" refType="w" fact="0.6112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l" for="ch" forName="ParentBackground6" refType="w" fact="0.6398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l" for="ch" forName="Child6" refType="w" fact="0.6398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l" for="ch" forName="Accent5" refType="w" fact="0.488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l" for="ch" forName="ParentBackground5" refType="w" fact="0.5171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l" for="ch" forName="Child5" refType="w" fact="0.5171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l" for="ch" forName="Accent4" refType="w" fact="0.3658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l" for="ch" forName="ParentBackground4" refType="w" fact="0.3944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l" for="ch" forName="Child4" refType="w" fact="0.3944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l" for="ch" forName="Accent3" refType="w" fact="0.2431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l" for="ch" forName="ParentBackground3" refType="w" fact="0.2717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l" for="ch" forName="Child3" refType="w" fact="0.2717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l" for="ch" forName="Accent2" refType="w" fact="0.1204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l" for="ch" forName="ParentBackground2" refType="w" fact="0.149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l" for="ch" forName="Child2" refType="w" fact="0.149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l" for="ch" forName="Accent1" refType="w" fact="-0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l" for="ch" forName="ParentBackground1" refType="w" fact="0.0263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l" for="ch" forName="Child1" refType="w" fact="0.0263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12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l" for="ch" forName="Parent9" refType="w" fact="0.9119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l" for="ch" forName="Parent8" refType="w" fact="0.8026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l" for="ch" forName="Parent7" refType="w" fact="0.6933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l" for="ch" forName="Parent6" refType="w" fact="0.584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l" for="ch" forName="Parent5" refType="w" fact="0.4747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l" for="ch" forName="Parent4" refType="w" fact="0.3654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l" for="ch" forName="Parent3" refType="w" fact="0.2561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l" for="ch" forName="Parent2" refType="w" fact="0.1468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l" for="ch" forName="Parent1" refType="w" fact="0.037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l" for="ch" forName="Accent9" refType="w" fact="0.8942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l" for="ch" forName="ParentBackground9" refType="w" fact="0.8978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l" for="ch" forName="Child9" refType="w" fact="0.8978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l" for="ch" forName="Accent8" refType="w" fact="0.763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l" for="ch" forName="ParentBackground8" refType="w" fact="0.788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l" for="ch" forName="Child8" refType="w" fact="0.788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l" for="ch" forName="Accent7" refType="w" fact="0.6538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l" for="ch" forName="ParentBackground7" refType="w" fact="0.6792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l" for="ch" forName="Child7" refType="w" fact="0.6792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l" for="ch" forName="Accent6" refType="w" fact="0.544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l" for="ch" forName="ParentBackground6" refType="w" fact="0.5699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l" for="ch" forName="Child6" refType="w" fact="0.5699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l" for="ch" forName="Accent5" refType="w" fact="0.4352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l" for="ch" forName="ParentBackground5" refType="w" fact="0.4606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l" for="ch" forName="Child5" refType="w" fact="0.4606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l" for="ch" forName="Accent4" refType="w" fact="0.3259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l" for="ch" forName="ParentBackground4" refType="w" fact="0.3513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l" for="ch" forName="Child4" refType="w" fact="0.3513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l" for="ch" forName="Accent3" refType="w" fact="0.2166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l" for="ch" forName="ParentBackground3" refType="w" fact="0.242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l" for="ch" forName="Child3" refType="w" fact="0.242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l" for="ch" forName="Accent2" refType="w" fact="0.1073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l" for="ch" forName="ParentBackground2" refType="w" fact="0.1327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l" for="ch" forName="Child2" refType="w" fact="0.1327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l" for="ch" forName="Accent1" refType="w" fact="-0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l" for="ch" forName="ParentBackground1" refType="w" fact="0.0234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l" for="ch" forName="Child1" refType="w" fact="0.0234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13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l" for="ch" forName="Parent10" refType="w" fact="0.920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l" for="ch" forName="Parent9" refType="w" fact="0.822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l" for="ch" forName="Parent8" refType="w" fact="0.723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l" for="ch" forName="Parent7" refType="w" fact="0.62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l" for="ch" forName="Parent6" refType="w" fact="0.5264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l" for="ch" forName="Parent5" refType="w" fact="0.4279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l" for="ch" forName="Parent4" refType="w" fact="0.3294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l" for="ch" forName="Parent3" refType="w" fact="0.2309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l" for="ch" forName="Parent2" refType="w" fact="0.1324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l" for="ch" forName="Parent1" refType="w" fact="0.0338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l" for="ch" forName="Accent10" refType="w" fact="0.9047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l" for="ch" forName="ParentBackground10" refType="w" fact="0.9078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l" for="ch" forName="Child10" refType="w" fact="0.9078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l" for="ch" forName="Accent9" refType="w" fact="0.7864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l" for="ch" forName="ParentBackground9" refType="w" fact="0.8093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l" for="ch" forName="Child9" refType="w" fact="0.8093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l" for="ch" forName="Accent8" refType="w" fact="0.6879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l" for="ch" forName="ParentBackground8" refType="w" fact="0.7108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l" for="ch" forName="Child8" refType="w" fact="0.7108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l" for="ch" forName="Accent7" refType="w" fact="0.5893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l" for="ch" forName="ParentBackground7" refType="w" fact="0.6123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l" for="ch" forName="Child7" refType="w" fact="0.6123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l" for="ch" forName="Accent6" refType="w" fact="0.4908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l" for="ch" forName="ParentBackground6" refType="w" fact="0.5137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l" for="ch" forName="Child6" refType="w" fact="0.5137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l" for="ch" forName="Accent5" refType="w" fact="0.3923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l" for="ch" forName="ParentBackground5" refType="w" fact="0.4152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l" for="ch" forName="Child5" refType="w" fact="0.4152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l" for="ch" forName="Accent4" refType="w" fact="0.2938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l" for="ch" forName="ParentBackground4" refType="w" fact="0.3167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l" for="ch" forName="Child4" refType="w" fact="0.3167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l" for="ch" forName="Accent3" refType="w" fact="0.1952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l" for="ch" forName="ParentBackground3" refType="w" fact="0.2182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l" for="ch" forName="Child3" refType="w" fact="0.2182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l" for="ch" forName="Accent2" refType="w" fact="0.0967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l" for="ch" forName="ParentBackground2" refType="w" fact="0.1196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l" for="ch" forName="Child2" refType="w" fact="0.1196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l" for="ch" forName="Accent1" refType="w" fact="-0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l" for="ch" forName="ParentBackground1" refType="w" fact="0.0211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l" for="ch" forName="Child1" refType="w" fact="0.0211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14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l" for="ch" forName="Parent11" refType="w" fact="0.9277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l" for="ch" forName="Parent10" refType="w" fact="0.838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l" for="ch" forName="Parent9" refType="w" fact="0.7483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l" for="ch" forName="Parent8" refType="w" fact="0.6586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l" for="ch" forName="Parent7" refType="w" fact="0.5689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l" for="ch" forName="Parent6" refType="w" fact="0.4792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l" for="ch" forName="Parent5" refType="w" fact="0.389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l" for="ch" forName="Parent4" refType="w" fact="0.2999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l" for="ch" forName="Parent3" refType="w" fact="0.2102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l" for="ch" forName="Parent2" refType="w" fact="0.120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l" for="ch" forName="Parent1" refType="w" fact="0.0308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l" for="ch" forName="Accent11" refType="w" fact="0.9132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l" for="ch" forName="ParentBackground11" refType="w" fact="0.9161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l" for="ch" forName="Child11" refType="w" fact="0.9161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l" for="ch" forName="Accent10" refType="w" fact="0.805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l" for="ch" forName="ParentBackground10" refType="w" fact="0.8264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l" for="ch" forName="Child10" refType="w" fact="0.8264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l" for="ch" forName="Accent9" refType="w" fact="0.7158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l" for="ch" forName="ParentBackground9" refType="w" fact="0.7367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l" for="ch" forName="Child9" refType="w" fact="0.7367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l" for="ch" forName="Accent8" refType="w" fact="0.6261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l" for="ch" forName="ParentBackground8" refType="w" fact="0.647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l" for="ch" forName="Child8" refType="w" fact="0.647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l" for="ch" forName="Accent7" refType="w" fact="0.5364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l" for="ch" forName="ParentBackground7" refType="w" fact="0.5573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l" for="ch" forName="Child7" refType="w" fact="0.5573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l" for="ch" forName="Accent6" refType="w" fact="0.4467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l" for="ch" forName="ParentBackground6" refType="w" fact="0.4677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l" for="ch" forName="Child6" refType="w" fact="0.4677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l" for="ch" forName="Accent5" refType="w" fact="0.3571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l" for="ch" forName="ParentBackground5" refType="w" fact="0.378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l" for="ch" forName="Child5" refType="w" fact="0.378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l" for="ch" forName="Accent4" refType="w" fact="0.2674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l" for="ch" forName="ParentBackground4" refType="w" fact="0.2883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l" for="ch" forName="Child4" refType="w" fact="0.2883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l" for="ch" forName="Accent3" refType="w" fact="0.1777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l" for="ch" forName="ParentBackground3" refType="w" fact="0.1986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l" for="ch" forName="Child3" refType="w" fact="0.1986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l" for="ch" forName="Accent2" refType="w" fact="0.088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l" for="ch" forName="ParentBackground2" refType="w" fact="0.1089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l" for="ch" forName="Child2" refType="w" fact="0.1089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l" for="ch" forName="Accent1" refType="w" fact="-0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l" for="ch" forName="ParentBackground1" refType="w" fact="0.0192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l" for="ch" forName="Child1" refType="w" fact="0.0192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if>
      <dgm:else name="Name15">
        <dgm:choose name="Name16">
          <dgm:if name="Name17" axis="ch" ptType="node" func="cnt" op="equ" val="1">
            <dgm:alg type="composite">
              <dgm:param type="ar" val="0.638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Parent1" refType="w" fact="0.1667"/>
              <dgm:constr type="t" for="ch" forName="Parent1" refType="h" fact="0.1064"/>
              <dgm:constr type="w" for="ch" forName="Parent1" refType="w" fact="0.6667"/>
              <dgm:constr type="h" for="ch" forName="Parent1" refType="h" fact="0.4255"/>
              <dgm:constr type="l" for="ch" forName="Accent1" refType="w" fact="0"/>
              <dgm:constr type="t" for="ch" forName="Accent1" refType="h" fact="0"/>
              <dgm:constr type="w" for="ch" forName="Accent1" refType="w"/>
              <dgm:constr type="h" for="ch" forName="Accent1" refType="h" fact="0.6383"/>
              <dgm:constr type="l" for="ch" forName="ParentBackground1" refType="w" fact="0.0333"/>
              <dgm:constr type="t" for="ch" forName="ParentBackground1" refType="h" fact="0.0213"/>
              <dgm:constr type="w" for="ch" forName="ParentBackground1" refType="w" fact="0.9333"/>
              <dgm:constr type="h" for="ch" forName="ParentBackground1" refType="h" fact="0.5957"/>
              <dgm:constr type="l" for="ch" forName="Child1" refType="w" fact="0.0333"/>
              <dgm:constr type="t" for="ch" forName="Child1" refType="h" fact="0.6574"/>
              <dgm:constr type="w" for="ch" forName="Child1" refType="w" fact="0.9333"/>
              <dgm:constr type="h" for="ch" forName="Child1" refType="h" fact="0.3426"/>
            </dgm:constrLst>
          </dgm:if>
          <dgm:if name="Name18" axis="ch" ptType="node" func="cnt" op="equ" val="2">
            <dgm:alg type="composite">
              <dgm:param type="ar" val="1.265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r" for="ch" forName="Parent2" refType="w" fact="0.3751"/>
              <dgm:constr type="t" for="ch" forName="Parent2" refType="h" fact="0.2022"/>
              <dgm:constr type="w" for="ch" forName="Parent2" refType="w" fact="0.3001"/>
              <dgm:constr type="h" for="ch" forName="Parent2" refType="h" fact="0.3799"/>
              <dgm:constr type="r" for="ch" forName="Parent1" refType="w" fact="0.8403"/>
              <dgm:constr type="t" for="ch" forName="Parent1" refType="h" fact="0.2022"/>
              <dgm:constr type="w" for="ch" forName="Parent1" refType="w" fact="0.3001"/>
              <dgm:constr type="h" for="ch" forName="Parent1" refType="h" fact="0.3799"/>
              <dgm:constr type="r" for="ch" forName="Accent2" refType="w" fact="0.4502"/>
              <dgm:constr type="t" for="ch" forName="Accent2" refType="h" fact="0.1072"/>
              <dgm:constr type="w" for="ch" forName="Accent2" refType="w" fact="0.4502"/>
              <dgm:constr type="h" for="ch" forName="Accent2" refType="h" fact="0.5699"/>
              <dgm:constr type="r" for="ch" forName="ParentBackground2" refType="w" fact="0.4352"/>
              <dgm:constr type="t" for="ch" forName="ParentBackground2" refType="h" fact="0.1262"/>
              <dgm:constr type="w" for="ch" forName="ParentBackground2" refType="w" fact="0.4201"/>
              <dgm:constr type="h" for="ch" forName="ParentBackground2" refType="h" fact="0.5319"/>
              <dgm:constr type="r" for="ch" forName="Child2" refType="w" fact="0.4352"/>
              <dgm:constr type="t" for="ch" forName="Child2" refType="h" fact="0.6876"/>
              <dgm:constr type="w" for="ch" forName="Child2" refType="w" fact="0.4201"/>
              <dgm:constr type="h" for="ch" forName="Child2" refType="h" fact="0.3124"/>
              <dgm:constr type="r" for="ch" forName="Accent1" refType="w" fact="1.0086"/>
              <dgm:constr type="t" for="ch" forName="Accent1" refType="h" fact="-0.0109"/>
              <dgm:constr type="w" for="ch" forName="Accent1" refType="w" fact="0.6367"/>
              <dgm:constr type="h" for="ch" forName="Accent1" refType="h" fact="0.806"/>
              <dgm:constr type="r" for="ch" forName="ParentBackground1" refType="w" fact="0.9003"/>
              <dgm:constr type="t" for="ch" forName="ParentBackground1" refType="h" fact="0.1262"/>
              <dgm:constr type="w" for="ch" forName="ParentBackground1" refType="w" fact="0.4201"/>
              <dgm:constr type="h" for="ch" forName="ParentBackground1" refType="h" fact="0.5319"/>
              <dgm:constr type="r" for="ch" forName="Child1" refType="w" fact="0.9003"/>
              <dgm:constr type="t" for="ch" forName="Child1" refType="h" fact="0.6876"/>
              <dgm:constr type="w" for="ch" forName="Child1" refType="w" fact="0.4201"/>
              <dgm:constr type="h" for="ch" forName="Child1" refType="h" fact="0.3124"/>
            </dgm:constrLst>
          </dgm:if>
          <dgm:if name="Name19" axis="ch" ptType="node" func="cnt" op="equ" val="3">
            <dgm:alg type="composite">
              <dgm:param type="ar" val="1.854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Parent3" refType="w" fact="0.256"/>
              <dgm:constr type="t" for="ch" forName="Parent3" refType="h" fact="0.2022"/>
              <dgm:constr type="w" for="ch" forName="Parent3" refType="w" fact="0.2048"/>
              <dgm:constr type="h" for="ch" forName="Parent3" refType="h" fact="0.3799"/>
              <dgm:constr type="r" for="ch" forName="Parent2" refType="w" fact="0.5735"/>
              <dgm:constr type="t" for="ch" forName="Parent2" refType="h" fact="0.2022"/>
              <dgm:constr type="w" for="ch" forName="Parent2" refType="w" fact="0.2048"/>
              <dgm:constr type="h" for="ch" forName="Parent2" refType="h" fact="0.3799"/>
              <dgm:constr type="r" for="ch" forName="Parent1" refType="w" fact="0.891"/>
              <dgm:constr type="t" for="ch" forName="Parent1" refType="h" fact="0.2022"/>
              <dgm:constr type="w" for="ch" forName="Parent1" refType="w" fact="0.2048"/>
              <dgm:constr type="h" for="ch" forName="Parent1" refType="h" fact="0.3799"/>
              <dgm:constr type="r" for="ch" forName="Accent3" refType="w" fact="0.3072"/>
              <dgm:constr type="t" for="ch" forName="Accent3" refType="h" fact="0.1072"/>
              <dgm:constr type="w" for="ch" forName="Accent3" refType="w" fact="0.3072"/>
              <dgm:constr type="h" for="ch" forName="Accent3" refType="h" fact="0.5699"/>
              <dgm:constr type="r" for="ch" forName="ParentBackground3" refType="w" fact="0.297"/>
              <dgm:constr type="t" for="ch" forName="ParentBackground3" refType="h" fact="0.1262"/>
              <dgm:constr type="w" for="ch" forName="ParentBackground3" refType="w" fact="0.2868"/>
              <dgm:constr type="h" for="ch" forName="ParentBackground3" refType="h" fact="0.5319"/>
              <dgm:constr type="r" for="ch" forName="Child3" refType="w" fact="0.297"/>
              <dgm:constr type="t" for="ch" forName="Child3" refType="h" fact="0.6876"/>
              <dgm:constr type="w" for="ch" forName="Child3" refType="w" fact="0.2868"/>
              <dgm:constr type="h" for="ch" forName="Child3" refType="h" fact="0.3124"/>
              <dgm:constr type="r" for="ch" forName="Accent2" refType="w" fact="0.6878"/>
              <dgm:constr type="t" for="ch" forName="Accent2" refType="h" fact="-0.0109"/>
              <dgm:constr type="w" for="ch" forName="Accent2" refType="w" fact="0.4334"/>
              <dgm:constr type="h" for="ch" forName="Accent2" refType="h" fact="0.806"/>
              <dgm:constr type="r" for="ch" forName="ParentBackground2" refType="w" fact="0.6145"/>
              <dgm:constr type="t" for="ch" forName="ParentBackground2" refType="h" fact="0.1262"/>
              <dgm:constr type="w" for="ch" forName="ParentBackground2" refType="w" fact="0.2868"/>
              <dgm:constr type="h" for="ch" forName="ParentBackground2" refType="h" fact="0.5319"/>
              <dgm:constr type="r" for="ch" forName="Child2" refType="w" fact="0.6145"/>
              <dgm:constr type="t" for="ch" forName="Child2" refType="h" fact="0.6876"/>
              <dgm:constr type="w" for="ch" forName="Child2" refType="w" fact="0.2868"/>
              <dgm:constr type="h" for="ch" forName="Child2" refType="h" fact="0.3124"/>
              <dgm:constr type="r" for="ch" forName="Accent1" refType="w" fact="1.0053"/>
              <dgm:constr type="t" for="ch" forName="Accent1" refType="h" fact="-0.0109"/>
              <dgm:constr type="w" for="ch" forName="Accent1" refType="w" fact="0.4334"/>
              <dgm:constr type="h" for="ch" forName="Accent1" refType="h" fact="0.806"/>
              <dgm:constr type="r" for="ch" forName="ParentBackground1" refType="w" fact="0.932"/>
              <dgm:constr type="t" for="ch" forName="ParentBackground1" refType="h" fact="0.1262"/>
              <dgm:constr type="w" for="ch" forName="ParentBackground1" refType="w" fact="0.2868"/>
              <dgm:constr type="h" for="ch" forName="ParentBackground1" refType="h" fact="0.5319"/>
              <dgm:constr type="r" for="ch" forName="Child1" refType="w" fact="0.932"/>
              <dgm:constr type="t" for="ch" forName="Child1" refType="h" fact="0.6876"/>
              <dgm:constr type="w" for="ch" forName="Child1" refType="w" fact="0.2868"/>
              <dgm:constr type="h" for="ch" forName="Child1" refType="h" fact="0.3124"/>
            </dgm:constrLst>
          </dgm:if>
          <dgm:if name="Name20" axis="ch" ptType="node" func="cnt" op="equ" val="4">
            <dgm:alg type="composite">
              <dgm:param type="ar" val="2.4437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Parent4" refType="w" fact="0.1943"/>
              <dgm:constr type="t" for="ch" forName="Parent4" refType="h" fact="0.2022"/>
              <dgm:constr type="w" for="ch" forName="Parent4" refType="w" fact="0.1555"/>
              <dgm:constr type="h" for="ch" forName="Parent4" refType="h" fact="0.3799"/>
              <dgm:constr type="r" for="ch" forName="Parent3" refType="w" fact="0.4353"/>
              <dgm:constr type="t" for="ch" forName="Parent3" refType="h" fact="0.2022"/>
              <dgm:constr type="w" for="ch" forName="Parent3" refType="w" fact="0.1555"/>
              <dgm:constr type="h" for="ch" forName="Parent3" refType="h" fact="0.3799"/>
              <dgm:constr type="r" for="ch" forName="Parent2" refType="w" fact="0.6763"/>
              <dgm:constr type="t" for="ch" forName="Parent2" refType="h" fact="0.2022"/>
              <dgm:constr type="w" for="ch" forName="Parent2" refType="w" fact="0.1555"/>
              <dgm:constr type="h" for="ch" forName="Parent2" refType="h" fact="0.3799"/>
              <dgm:constr type="r" for="ch" forName="Parent1" refType="w" fact="0.9173"/>
              <dgm:constr type="t" for="ch" forName="Parent1" refType="h" fact="0.2022"/>
              <dgm:constr type="w" for="ch" forName="Parent1" refType="w" fact="0.1555"/>
              <dgm:constr type="h" for="ch" forName="Parent1" refType="h" fact="0.3799"/>
              <dgm:constr type="r" for="ch" forName="Accent4" refType="w" fact="0.2332"/>
              <dgm:constr type="t" for="ch" forName="Accent4" refType="h" fact="0.1072"/>
              <dgm:constr type="w" for="ch" forName="Accent4" refType="w" fact="0.2332"/>
              <dgm:constr type="h" for="ch" forName="Accent4" refType="h" fact="0.5699"/>
              <dgm:constr type="r" for="ch" forName="ParentBackground4" refType="w" fact="0.2254"/>
              <dgm:constr type="t" for="ch" forName="ParentBackground4" refType="h" fact="0.1262"/>
              <dgm:constr type="w" for="ch" forName="ParentBackground4" refType="w" fact="0.2177"/>
              <dgm:constr type="h" for="ch" forName="ParentBackground4" refType="h" fact="0.5319"/>
              <dgm:constr type="r" for="ch" forName="Child4" refType="w" fact="0.2254"/>
              <dgm:constr type="t" for="ch" forName="Child4" refType="h" fact="0.6876"/>
              <dgm:constr type="w" for="ch" forName="Child4" refType="w" fact="0.2177"/>
              <dgm:constr type="h" for="ch" forName="Child4" refType="h" fact="0.3124"/>
              <dgm:constr type="r" for="ch" forName="Accent3" refType="w" fact="0.5235"/>
              <dgm:constr type="t" for="ch" forName="Accent3" refType="h" fact="-0.0109"/>
              <dgm:constr type="w" for="ch" forName="Accent3" refType="w" fact="0.3298"/>
              <dgm:constr type="h" for="ch" forName="Accent3" refType="h" fact="0.806"/>
              <dgm:constr type="r" for="ch" forName="ParentBackground3" refType="w" fact="0.4664"/>
              <dgm:constr type="t" for="ch" forName="ParentBackground3" refType="h" fact="0.1262"/>
              <dgm:constr type="w" for="ch" forName="ParentBackground3" refType="w" fact="0.2177"/>
              <dgm:constr type="h" for="ch" forName="ParentBackground3" refType="h" fact="0.5319"/>
              <dgm:constr type="r" for="ch" forName="Child3" refType="w" fact="0.4664"/>
              <dgm:constr type="t" for="ch" forName="Child3" refType="h" fact="0.6876"/>
              <dgm:constr type="w" for="ch" forName="Child3" refType="w" fact="0.2177"/>
              <dgm:constr type="h" for="ch" forName="Child3" refType="h" fact="0.3124"/>
              <dgm:constr type="r" for="ch" forName="Accent2" refType="w" fact="0.7635"/>
              <dgm:constr type="t" for="ch" forName="Accent2" refType="h" fact="-0.0109"/>
              <dgm:constr type="w" for="ch" forName="Accent2" refType="w" fact="0.3298"/>
              <dgm:constr type="h" for="ch" forName="Accent2" refType="h" fact="0.806"/>
              <dgm:constr type="r" for="ch" forName="ParentBackground2" refType="w" fact="0.7074"/>
              <dgm:constr type="t" for="ch" forName="ParentBackground2" refType="h" fact="0.1262"/>
              <dgm:constr type="w" for="ch" forName="ParentBackground2" refType="w" fact="0.2177"/>
              <dgm:constr type="h" for="ch" forName="ParentBackground2" refType="h" fact="0.5319"/>
              <dgm:constr type="r" for="ch" forName="Child2" refType="w" fact="0.7074"/>
              <dgm:constr type="t" for="ch" forName="Child2" refType="h" fact="0.6876"/>
              <dgm:constr type="w" for="ch" forName="Child2" refType="w" fact="0.2177"/>
              <dgm:constr type="h" for="ch" forName="Child2" refType="h" fact="0.3124"/>
              <dgm:constr type="r" for="ch" forName="Accent1" refType="w" fact="1.0045"/>
              <dgm:constr type="t" for="ch" forName="Accent1" refType="h" fact="-0.0109"/>
              <dgm:constr type="w" for="ch" forName="Accent1" refType="w" fact="0.3298"/>
              <dgm:constr type="h" for="ch" forName="Accent1" refType="h" fact="0.806"/>
              <dgm:constr type="r" for="ch" forName="ParentBackground1" refType="w" fact="0.9484"/>
              <dgm:constr type="t" for="ch" forName="ParentBackground1" refType="h" fact="0.1262"/>
              <dgm:constr type="w" for="ch" forName="ParentBackground1" refType="w" fact="0.2177"/>
              <dgm:constr type="h" for="ch" forName="ParentBackground1" refType="h" fact="0.5319"/>
              <dgm:constr type="r" for="ch" forName="Child1" refType="w" fact="0.9484"/>
              <dgm:constr type="t" for="ch" forName="Child1" refType="h" fact="0.6876"/>
              <dgm:constr type="w" for="ch" forName="Child1" refType="w" fact="0.2177"/>
              <dgm:constr type="h" for="ch" forName="Child1" refType="h" fact="0.3124"/>
            </dgm:constrLst>
          </dgm:if>
          <dgm:if name="Name21" axis="ch" ptType="node" func="cnt" op="equ" val="5">
            <dgm:alg type="composite">
              <dgm:param type="ar" val="3.0325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Parent5" refType="w" fact="0.1566"/>
              <dgm:constr type="t" for="ch" forName="Parent5" refType="h" fact="0.2022"/>
              <dgm:constr type="w" for="ch" forName="Parent5" refType="w" fact="0.1253"/>
              <dgm:constr type="h" for="ch" forName="Parent5" refType="h" fact="0.3799"/>
              <dgm:constr type="r" for="ch" forName="Parent4" refType="w" fact="0.3508"/>
              <dgm:constr type="t" for="ch" forName="Parent4" refType="h" fact="0.2022"/>
              <dgm:constr type="w" for="ch" forName="Parent4" refType="w" fact="0.1253"/>
              <dgm:constr type="h" for="ch" forName="Parent4" refType="h" fact="0.3799"/>
              <dgm:constr type="r" for="ch" forName="Parent3" refType="w" fact="0.545"/>
              <dgm:constr type="t" for="ch" forName="Parent3" refType="h" fact="0.2022"/>
              <dgm:constr type="w" for="ch" forName="Parent3" refType="w" fact="0.1253"/>
              <dgm:constr type="h" for="ch" forName="Parent3" refType="h" fact="0.3799"/>
              <dgm:constr type="r" for="ch" forName="Parent2" refType="w" fact="0.7391"/>
              <dgm:constr type="t" for="ch" forName="Parent2" refType="h" fact="0.2022"/>
              <dgm:constr type="w" for="ch" forName="Parent2" refType="w" fact="0.1253"/>
              <dgm:constr type="h" for="ch" forName="Parent2" refType="h" fact="0.3799"/>
              <dgm:constr type="r" for="ch" forName="Parent1" refType="w" fact="0.9333"/>
              <dgm:constr type="t" for="ch" forName="Parent1" refType="h" fact="0.2022"/>
              <dgm:constr type="w" for="ch" forName="Parent1" refType="w" fact="0.1253"/>
              <dgm:constr type="h" for="ch" forName="Parent1" refType="h" fact="0.3799"/>
              <dgm:constr type="r" for="ch" forName="Accent5" refType="w" fact="0.1879"/>
              <dgm:constr type="t" for="ch" forName="Accent5" refType="h" fact="0.1072"/>
              <dgm:constr type="w" for="ch" forName="Accent5" refType="w" fact="0.1879"/>
              <dgm:constr type="h" for="ch" forName="Accent5" refType="h" fact="0.5699"/>
              <dgm:constr type="r" for="ch" forName="ParentBackground5" refType="w" fact="0.1817"/>
              <dgm:constr type="t" for="ch" forName="ParentBackground5" refType="h" fact="0.1262"/>
              <dgm:constr type="w" for="ch" forName="ParentBackground5" refType="w" fact="0.1754"/>
              <dgm:constr type="h" for="ch" forName="ParentBackground5" refType="h" fact="0.5319"/>
              <dgm:constr type="r" for="ch" forName="Child5" refType="w" fact="0.1817"/>
              <dgm:constr type="t" for="ch" forName="Child5" refType="h" fact="0.6876"/>
              <dgm:constr type="w" for="ch" forName="Child5" refType="w" fact="0.1754"/>
              <dgm:constr type="h" for="ch" forName="Child5" refType="h" fact="0.3124"/>
              <dgm:constr type="r" for="ch" forName="Accent4" refType="w" fact="0.4211"/>
              <dgm:constr type="t" for="ch" forName="Accent4" refType="h" fact="-0.0109"/>
              <dgm:constr type="w" for="ch" forName="Accent4" refType="w" fact="0.2657"/>
              <dgm:constr type="h" for="ch" forName="Accent4" refType="h" fact="0.806"/>
              <dgm:constr type="r" for="ch" forName="ParentBackground4" refType="w" fact="0.3758"/>
              <dgm:constr type="t" for="ch" forName="ParentBackground4" refType="h" fact="0.1262"/>
              <dgm:constr type="w" for="ch" forName="ParentBackground4" refType="w" fact="0.1754"/>
              <dgm:constr type="h" for="ch" forName="ParentBackground4" refType="h" fact="0.5319"/>
              <dgm:constr type="r" for="ch" forName="Child4" refType="w" fact="0.3758"/>
              <dgm:constr type="t" for="ch" forName="Child4" refType="h" fact="0.6876"/>
              <dgm:constr type="w" for="ch" forName="Child4" refType="w" fact="0.1754"/>
              <dgm:constr type="h" for="ch" forName="Child4" refType="h" fact="0.3124"/>
              <dgm:constr type="r" for="ch" forName="Accent3" refType="w" fact="0.6152"/>
              <dgm:constr type="t" for="ch" forName="Accent3" refType="h" fact="-0.0109"/>
              <dgm:constr type="w" for="ch" forName="Accent3" refType="w" fact="0.2657"/>
              <dgm:constr type="h" for="ch" forName="Accent3" refType="h" fact="0.806"/>
              <dgm:constr type="r" for="ch" forName="ParentBackground3" refType="w" fact="0.57"/>
              <dgm:constr type="t" for="ch" forName="ParentBackground3" refType="h" fact="0.1262"/>
              <dgm:constr type="w" for="ch" forName="ParentBackground3" refType="w" fact="0.1754"/>
              <dgm:constr type="h" for="ch" forName="ParentBackground3" refType="h" fact="0.5319"/>
              <dgm:constr type="r" for="ch" forName="Child3" refType="w" fact="0.57"/>
              <dgm:constr type="t" for="ch" forName="Child3" refType="h" fact="0.6876"/>
              <dgm:constr type="w" for="ch" forName="Child3" refType="w" fact="0.1754"/>
              <dgm:constr type="h" for="ch" forName="Child3" refType="h" fact="0.3124"/>
              <dgm:constr type="r" for="ch" forName="Accent2" refType="w" fact="0.8094"/>
              <dgm:constr type="t" for="ch" forName="Accent2" refType="h" fact="-0.0109"/>
              <dgm:constr type="w" for="ch" forName="Accent2" refType="w" fact="0.2657"/>
              <dgm:constr type="h" for="ch" forName="Accent2" refType="h" fact="0.806"/>
              <dgm:constr type="r" for="ch" forName="ParentBackground2" refType="w" fact="0.7642"/>
              <dgm:constr type="t" for="ch" forName="ParentBackground2" refType="h" fact="0.1262"/>
              <dgm:constr type="w" for="ch" forName="ParentBackground2" refType="w" fact="0.1754"/>
              <dgm:constr type="h" for="ch" forName="ParentBackground2" refType="h" fact="0.5319"/>
              <dgm:constr type="r" for="ch" forName="Child2" refType="w" fact="0.7642"/>
              <dgm:constr type="t" for="ch" forName="Child2" refType="h" fact="0.6876"/>
              <dgm:constr type="w" for="ch" forName="Child2" refType="w" fact="0.1754"/>
              <dgm:constr type="h" for="ch" forName="Child2" refType="h" fact="0.3124"/>
              <dgm:constr type="r" for="ch" forName="Accent1" refType="w" fact="1.0036"/>
              <dgm:constr type="t" for="ch" forName="Accent1" refType="h" fact="-0.0109"/>
              <dgm:constr type="w" for="ch" forName="Accent1" refType="w" fact="0.2657"/>
              <dgm:constr type="h" for="ch" forName="Accent1" refType="h" fact="0.806"/>
              <dgm:constr type="r" for="ch" forName="ParentBackground1" refType="w" fact="0.9584"/>
              <dgm:constr type="t" for="ch" forName="ParentBackground1" refType="h" fact="0.1262"/>
              <dgm:constr type="w" for="ch" forName="ParentBackground1" refType="w" fact="0.1754"/>
              <dgm:constr type="h" for="ch" forName="ParentBackground1" refType="h" fact="0.5319"/>
              <dgm:constr type="r" for="ch" forName="Child1" refType="w" fact="0.9584"/>
              <dgm:constr type="t" for="ch" forName="Child1" refType="h" fact="0.6876"/>
              <dgm:constr type="w" for="ch" forName="Child1" refType="w" fact="0.1754"/>
              <dgm:constr type="h" for="ch" forName="Child1" refType="h" fact="0.3124"/>
            </dgm:constrLst>
          </dgm:if>
          <dgm:if name="Name22" axis="ch" ptType="node" func="cnt" op="equ" val="6">
            <dgm:alg type="composite">
              <dgm:param type="ar" val="3.621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r" for="ch" forName="Parent6" refType="w" fact="0.1311"/>
              <dgm:constr type="t" for="ch" forName="Parent6" refType="h" fact="0.2022"/>
              <dgm:constr type="w" for="ch" forName="Parent6" refType="w" fact="0.1049"/>
              <dgm:constr type="h" for="ch" forName="Parent6" refType="h" fact="0.3799"/>
              <dgm:constr type="r" for="ch" forName="Parent5" refType="w" fact="0.2937"/>
              <dgm:constr type="t" for="ch" forName="Parent5" refType="h" fact="0.2022"/>
              <dgm:constr type="w" for="ch" forName="Parent5" refType="w" fact="0.1049"/>
              <dgm:constr type="h" for="ch" forName="Parent5" refType="h" fact="0.3799"/>
              <dgm:constr type="r" for="ch" forName="Parent4" refType="w" fact="0.4563"/>
              <dgm:constr type="t" for="ch" forName="Parent4" refType="h" fact="0.2022"/>
              <dgm:constr type="w" for="ch" forName="Parent4" refType="w" fact="0.1049"/>
              <dgm:constr type="h" for="ch" forName="Parent4" refType="h" fact="0.3799"/>
              <dgm:constr type="r" for="ch" forName="Parent3" refType="w" fact="0.619"/>
              <dgm:constr type="t" for="ch" forName="Parent3" refType="h" fact="0.2022"/>
              <dgm:constr type="w" for="ch" forName="Parent3" refType="w" fact="0.1049"/>
              <dgm:constr type="h" for="ch" forName="Parent3" refType="h" fact="0.3799"/>
              <dgm:constr type="r" for="ch" forName="Parent2" refType="w" fact="0.7816"/>
              <dgm:constr type="t" for="ch" forName="Parent2" refType="h" fact="0.2022"/>
              <dgm:constr type="w" for="ch" forName="Parent2" refType="w" fact="0.1049"/>
              <dgm:constr type="h" for="ch" forName="Parent2" refType="h" fact="0.3799"/>
              <dgm:constr type="r" for="ch" forName="Parent1" refType="w" fact="0.9442"/>
              <dgm:constr type="t" for="ch" forName="Parent1" refType="h" fact="0.2022"/>
              <dgm:constr type="w" for="ch" forName="Parent1" refType="w" fact="0.1049"/>
              <dgm:constr type="h" for="ch" forName="Parent1" refType="h" fact="0.3799"/>
              <dgm:constr type="r" for="ch" forName="Accent6" refType="w" fact="0.1574"/>
              <dgm:constr type="t" for="ch" forName="Accent6" refType="h" fact="0.1072"/>
              <dgm:constr type="w" for="ch" forName="Accent6" refType="w" fact="0.1574"/>
              <dgm:constr type="h" for="ch" forName="Accent6" refType="h" fact="0.5699"/>
              <dgm:constr type="r" for="ch" forName="ParentBackground6" refType="w" fact="0.1521"/>
              <dgm:constr type="t" for="ch" forName="ParentBackground6" refType="h" fact="0.1262"/>
              <dgm:constr type="w" for="ch" forName="ParentBackground6" refType="w" fact="0.1469"/>
              <dgm:constr type="h" for="ch" forName="ParentBackground6" refType="h" fact="0.5319"/>
              <dgm:constr type="r" for="ch" forName="Child6" refType="w" fact="0.1521"/>
              <dgm:constr type="t" for="ch" forName="Child6" refType="h" fact="0.6876"/>
              <dgm:constr type="w" for="ch" forName="Child6" refType="w" fact="0.1469"/>
              <dgm:constr type="h" for="ch" forName="Child6" refType="h" fact="0.3124"/>
              <dgm:constr type="r" for="ch" forName="Accent5" refType="w" fact="0.3526"/>
              <dgm:constr type="t" for="ch" forName="Accent5" refType="h" fact="-0.0109"/>
              <dgm:constr type="w" for="ch" forName="Accent5" refType="w" fact="0.2226"/>
              <dgm:constr type="h" for="ch" forName="Accent5" refType="h" fact="0.806"/>
              <dgm:constr type="r" for="ch" forName="ParentBackground5" refType="w" fact="0.3147"/>
              <dgm:constr type="t" for="ch" forName="ParentBackground5" refType="h" fact="0.1262"/>
              <dgm:constr type="w" for="ch" forName="ParentBackground5" refType="w" fact="0.1469"/>
              <dgm:constr type="h" for="ch" forName="ParentBackground5" refType="h" fact="0.5319"/>
              <dgm:constr type="r" for="ch" forName="Child5" refType="w" fact="0.3147"/>
              <dgm:constr type="t" for="ch" forName="Child5" refType="h" fact="0.6876"/>
              <dgm:constr type="w" for="ch" forName="Child5" refType="w" fact="0.1469"/>
              <dgm:constr type="h" for="ch" forName="Child5" refType="h" fact="0.3124"/>
              <dgm:constr type="r" for="ch" forName="Accent4" refType="w" fact="0.5152"/>
              <dgm:constr type="t" for="ch" forName="Accent4" refType="h" fact="-0.0109"/>
              <dgm:constr type="w" for="ch" forName="Accent4" refType="w" fact="0.2226"/>
              <dgm:constr type="h" for="ch" forName="Accent4" refType="h" fact="0.806"/>
              <dgm:constr type="r" for="ch" forName="ParentBackground4" refType="w" fact="0.4773"/>
              <dgm:constr type="t" for="ch" forName="ParentBackground4" refType="h" fact="0.1262"/>
              <dgm:constr type="w" for="ch" forName="ParentBackground4" refType="w" fact="0.1469"/>
              <dgm:constr type="h" for="ch" forName="ParentBackground4" refType="h" fact="0.5319"/>
              <dgm:constr type="r" for="ch" forName="Child4" refType="w" fact="0.4773"/>
              <dgm:constr type="t" for="ch" forName="Child4" refType="h" fact="0.6876"/>
              <dgm:constr type="w" for="ch" forName="Child4" refType="w" fact="0.1469"/>
              <dgm:constr type="h" for="ch" forName="Child4" refType="h" fact="0.3124"/>
              <dgm:constr type="r" for="ch" forName="Accent3" refType="w" fact="0.6778"/>
              <dgm:constr type="t" for="ch" forName="Accent3" refType="h" fact="-0.0109"/>
              <dgm:constr type="w" for="ch" forName="Accent3" refType="w" fact="0.2226"/>
              <dgm:constr type="h" for="ch" forName="Accent3" refType="h" fact="0.806"/>
              <dgm:constr type="r" for="ch" forName="ParentBackground3" refType="w" fact="0.6399"/>
              <dgm:constr type="t" for="ch" forName="ParentBackground3" refType="h" fact="0.1262"/>
              <dgm:constr type="w" for="ch" forName="ParentBackground3" refType="w" fact="0.1469"/>
              <dgm:constr type="h" for="ch" forName="ParentBackground3" refType="h" fact="0.5319"/>
              <dgm:constr type="r" for="ch" forName="Child3" refType="w" fact="0.6399"/>
              <dgm:constr type="t" for="ch" forName="Child3" refType="h" fact="0.6876"/>
              <dgm:constr type="w" for="ch" forName="Child3" refType="w" fact="0.1469"/>
              <dgm:constr type="h" for="ch" forName="Child3" refType="h" fact="0.3124"/>
              <dgm:constr type="r" for="ch" forName="Accent2" refType="w" fact="0.8404"/>
              <dgm:constr type="t" for="ch" forName="Accent2" refType="h" fact="-0.0109"/>
              <dgm:constr type="w" for="ch" forName="Accent2" refType="w" fact="0.2226"/>
              <dgm:constr type="h" for="ch" forName="Accent2" refType="h" fact="0.806"/>
              <dgm:constr type="r" for="ch" forName="ParentBackground2" refType="w" fact="0.8025"/>
              <dgm:constr type="t" for="ch" forName="ParentBackground2" refType="h" fact="0.1262"/>
              <dgm:constr type="w" for="ch" forName="ParentBackground2" refType="w" fact="0.1469"/>
              <dgm:constr type="h" for="ch" forName="ParentBackground2" refType="h" fact="0.5319"/>
              <dgm:constr type="r" for="ch" forName="Child2" refType="w" fact="0.8025"/>
              <dgm:constr type="t" for="ch" forName="Child2" refType="h" fact="0.6876"/>
              <dgm:constr type="w" for="ch" forName="Child2" refType="w" fact="0.1469"/>
              <dgm:constr type="h" for="ch" forName="Child2" refType="h" fact="0.3124"/>
              <dgm:constr type="r" for="ch" forName="Accent1" refType="w" fact="1.003"/>
              <dgm:constr type="t" for="ch" forName="Accent1" refType="h" fact="-0.0109"/>
              <dgm:constr type="w" for="ch" forName="Accent1" refType="w" fact="0.2226"/>
              <dgm:constr type="h" for="ch" forName="Accent1" refType="h" fact="0.806"/>
              <dgm:constr type="r" for="ch" forName="ParentBackground1" refType="w" fact="0.9652"/>
              <dgm:constr type="t" for="ch" forName="ParentBackground1" refType="h" fact="0.1262"/>
              <dgm:constr type="w" for="ch" forName="ParentBackground1" refType="w" fact="0.1469"/>
              <dgm:constr type="h" for="ch" forName="ParentBackground1" refType="h" fact="0.5319"/>
              <dgm:constr type="r" for="ch" forName="Child1" refType="w" fact="0.9652"/>
              <dgm:constr type="t" for="ch" forName="Child1" refType="h" fact="0.6876"/>
              <dgm:constr type="w" for="ch" forName="Child1" refType="w" fact="0.1469"/>
              <dgm:constr type="h" for="ch" forName="Child1" refType="h" fact="0.3124"/>
            </dgm:constrLst>
          </dgm:if>
          <dgm:if name="Name23" axis="ch" ptType="node" func="cnt" op="equ" val="7">
            <dgm:alg type="composite">
              <dgm:param type="ar" val="4.210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r" for="ch" forName="Parent7" refType="w" fact="0.1128"/>
              <dgm:constr type="t" for="ch" forName="Parent7" refType="h" fact="0.2022"/>
              <dgm:constr type="w" for="ch" forName="Parent7" refType="w" fact="0.0902"/>
              <dgm:constr type="h" for="ch" forName="Parent7" refType="h" fact="0.3799"/>
              <dgm:constr type="r" for="ch" forName="Parent6" refType="w" fact="0.2527"/>
              <dgm:constr type="t" for="ch" forName="Parent6" refType="h" fact="0.2022"/>
              <dgm:constr type="w" for="ch" forName="Parent6" refType="w" fact="0.0902"/>
              <dgm:constr type="h" for="ch" forName="Parent6" refType="h" fact="0.3799"/>
              <dgm:constr type="r" for="ch" forName="Parent5" refType="w" fact="0.3925"/>
              <dgm:constr type="t" for="ch" forName="Parent5" refType="h" fact="0.2022"/>
              <dgm:constr type="w" for="ch" forName="Parent5" refType="w" fact="0.0902"/>
              <dgm:constr type="h" for="ch" forName="Parent5" refType="h" fact="0.3799"/>
              <dgm:constr type="r" for="ch" forName="Parent4" refType="w" fact="0.5324"/>
              <dgm:constr type="t" for="ch" forName="Parent4" refType="h" fact="0.2022"/>
              <dgm:constr type="w" for="ch" forName="Parent4" refType="w" fact="0.0902"/>
              <dgm:constr type="h" for="ch" forName="Parent4" refType="h" fact="0.3799"/>
              <dgm:constr type="r" for="ch" forName="Parent3" refType="w" fact="0.6723"/>
              <dgm:constr type="t" for="ch" forName="Parent3" refType="h" fact="0.2022"/>
              <dgm:constr type="w" for="ch" forName="Parent3" refType="w" fact="0.0902"/>
              <dgm:constr type="h" for="ch" forName="Parent3" refType="h" fact="0.3799"/>
              <dgm:constr type="r" for="ch" forName="Parent2" refType="w" fact="0.8121"/>
              <dgm:constr type="t" for="ch" forName="Parent2" refType="h" fact="0.2022"/>
              <dgm:constr type="w" for="ch" forName="Parent2" refType="w" fact="0.0902"/>
              <dgm:constr type="h" for="ch" forName="Parent2" refType="h" fact="0.3799"/>
              <dgm:constr type="r" for="ch" forName="Parent1" refType="w" fact="0.952"/>
              <dgm:constr type="t" for="ch" forName="Parent1" refType="h" fact="0.2022"/>
              <dgm:constr type="w" for="ch" forName="Parent1" refType="w" fact="0.0902"/>
              <dgm:constr type="h" for="ch" forName="Parent1" refType="h" fact="0.3799"/>
              <dgm:constr type="r" for="ch" forName="Accent7" refType="w" fact="0.1354"/>
              <dgm:constr type="t" for="ch" forName="Accent7" refType="h" fact="0.1072"/>
              <dgm:constr type="w" for="ch" forName="Accent7" refType="w" fact="0.1354"/>
              <dgm:constr type="h" for="ch" forName="Accent7" refType="h" fact="0.5699"/>
              <dgm:constr type="r" for="ch" forName="ParentBackground7" refType="w" fact="0.1308"/>
              <dgm:constr type="t" for="ch" forName="ParentBackground7" refType="h" fact="0.1262"/>
              <dgm:constr type="w" for="ch" forName="ParentBackground7" refType="w" fact="0.1263"/>
              <dgm:constr type="h" for="ch" forName="ParentBackground7" refType="h" fact="0.5319"/>
              <dgm:constr type="r" for="ch" forName="Child7" refType="w" fact="0.1308"/>
              <dgm:constr type="t" for="ch" forName="Child7" refType="h" fact="0.6876"/>
              <dgm:constr type="w" for="ch" forName="Child7" refType="w" fact="0.1263"/>
              <dgm:constr type="h" for="ch" forName="Child7" refType="h" fact="0.3124"/>
              <dgm:constr type="r" for="ch" forName="Accent6" refType="w" fact="0.3033"/>
              <dgm:constr type="t" for="ch" forName="Accent6" refType="h" fact="-0.0109"/>
              <dgm:constr type="w" for="ch" forName="Accent6" refType="w" fact="0.1915"/>
              <dgm:constr type="h" for="ch" forName="Accent6" refType="h" fact="0.806"/>
              <dgm:constr type="r" for="ch" forName="ParentBackground6" refType="w" fact="0.2707"/>
              <dgm:constr type="t" for="ch" forName="ParentBackground6" refType="h" fact="0.1262"/>
              <dgm:constr type="w" for="ch" forName="ParentBackground6" refType="w" fact="0.1263"/>
              <dgm:constr type="h" for="ch" forName="ParentBackground6" refType="h" fact="0.5319"/>
              <dgm:constr type="r" for="ch" forName="Child6" refType="w" fact="0.2707"/>
              <dgm:constr type="t" for="ch" forName="Child6" refType="h" fact="0.6876"/>
              <dgm:constr type="w" for="ch" forName="Child6" refType="w" fact="0.1263"/>
              <dgm:constr type="h" for="ch" forName="Child6" refType="h" fact="0.3124"/>
              <dgm:constr type="r" for="ch" forName="Accent5" refType="w" fact="0.4431"/>
              <dgm:constr type="t" for="ch" forName="Accent5" refType="h" fact="-0.0109"/>
              <dgm:constr type="w" for="ch" forName="Accent5" refType="w" fact="0.1915"/>
              <dgm:constr type="h" for="ch" forName="Accent5" refType="h" fact="0.806"/>
              <dgm:constr type="r" for="ch" forName="ParentBackground5" refType="w" fact="0.4106"/>
              <dgm:constr type="t" for="ch" forName="ParentBackground5" refType="h" fact="0.1262"/>
              <dgm:constr type="w" for="ch" forName="ParentBackground5" refType="w" fact="0.1263"/>
              <dgm:constr type="h" for="ch" forName="ParentBackground5" refType="h" fact="0.5319"/>
              <dgm:constr type="r" for="ch" forName="Child5" refType="w" fact="0.4106"/>
              <dgm:constr type="t" for="ch" forName="Child5" refType="h" fact="0.6876"/>
              <dgm:constr type="w" for="ch" forName="Child5" refType="w" fact="0.1263"/>
              <dgm:constr type="h" for="ch" forName="Child5" refType="h" fact="0.3124"/>
              <dgm:constr type="r" for="ch" forName="Accent4" refType="w" fact="0.583"/>
              <dgm:constr type="t" for="ch" forName="Accent4" refType="h" fact="-0.0109"/>
              <dgm:constr type="w" for="ch" forName="Accent4" refType="w" fact="0.1915"/>
              <dgm:constr type="h" for="ch" forName="Accent4" refType="h" fact="0.806"/>
              <dgm:constr type="r" for="ch" forName="ParentBackground4" refType="w" fact="0.5504"/>
              <dgm:constr type="t" for="ch" forName="ParentBackground4" refType="h" fact="0.1262"/>
              <dgm:constr type="w" for="ch" forName="ParentBackground4" refType="w" fact="0.1263"/>
              <dgm:constr type="h" for="ch" forName="ParentBackground4" refType="h" fact="0.5319"/>
              <dgm:constr type="r" for="ch" forName="Child4" refType="w" fact="0.5504"/>
              <dgm:constr type="t" for="ch" forName="Child4" refType="h" fact="0.6876"/>
              <dgm:constr type="w" for="ch" forName="Child4" refType="w" fact="0.1263"/>
              <dgm:constr type="h" for="ch" forName="Child4" refType="h" fact="0.3124"/>
              <dgm:constr type="r" for="ch" forName="Accent3" refType="w" fact="0.7229"/>
              <dgm:constr type="t" for="ch" forName="Accent3" refType="h" fact="-0.0109"/>
              <dgm:constr type="w" for="ch" forName="Accent3" refType="w" fact="0.1915"/>
              <dgm:constr type="h" for="ch" forName="Accent3" refType="h" fact="0.806"/>
              <dgm:constr type="r" for="ch" forName="ParentBackground3" refType="w" fact="0.6903"/>
              <dgm:constr type="t" for="ch" forName="ParentBackground3" refType="h" fact="0.1262"/>
              <dgm:constr type="w" for="ch" forName="ParentBackground3" refType="w" fact="0.1263"/>
              <dgm:constr type="h" for="ch" forName="ParentBackground3" refType="h" fact="0.5319"/>
              <dgm:constr type="r" for="ch" forName="Child3" refType="w" fact="0.6903"/>
              <dgm:constr type="t" for="ch" forName="Child3" refType="h" fact="0.6876"/>
              <dgm:constr type="w" for="ch" forName="Child3" refType="w" fact="0.1263"/>
              <dgm:constr type="h" for="ch" forName="Child3" refType="h" fact="0.3124"/>
              <dgm:constr type="r" for="ch" forName="Accent2" refType="w" fact="0.8627"/>
              <dgm:constr type="t" for="ch" forName="Accent2" refType="h" fact="-0.0109"/>
              <dgm:constr type="w" for="ch" forName="Accent2" refType="w" fact="0.1915"/>
              <dgm:constr type="h" for="ch" forName="Accent2" refType="h" fact="0.806"/>
              <dgm:constr type="r" for="ch" forName="ParentBackground2" refType="w" fact="0.8302"/>
              <dgm:constr type="t" for="ch" forName="ParentBackground2" refType="h" fact="0.1262"/>
              <dgm:constr type="w" for="ch" forName="ParentBackground2" refType="w" fact="0.1263"/>
              <dgm:constr type="h" for="ch" forName="ParentBackground2" refType="h" fact="0.5319"/>
              <dgm:constr type="r" for="ch" forName="Child2" refType="w" fact="0.8302"/>
              <dgm:constr type="t" for="ch" forName="Child2" refType="h" fact="0.6876"/>
              <dgm:constr type="w" for="ch" forName="Child2" refType="w" fact="0.1263"/>
              <dgm:constr type="h" for="ch" forName="Child2" refType="h" fact="0.3124"/>
              <dgm:constr type="r" for="ch" forName="Accent1" refType="w" fact="1.0026"/>
              <dgm:constr type="t" for="ch" forName="Accent1" refType="h" fact="-0.0109"/>
              <dgm:constr type="w" for="ch" forName="Accent1" refType="w" fact="0.1915"/>
              <dgm:constr type="h" for="ch" forName="Accent1" refType="h" fact="0.806"/>
              <dgm:constr type="r" for="ch" forName="ParentBackground1" refType="w" fact="0.97"/>
              <dgm:constr type="t" for="ch" forName="ParentBackground1" refType="h" fact="0.1262"/>
              <dgm:constr type="w" for="ch" forName="ParentBackground1" refType="w" fact="0.1263"/>
              <dgm:constr type="h" for="ch" forName="ParentBackground1" refType="h" fact="0.5319"/>
              <dgm:constr type="r" for="ch" forName="Child1" refType="w" fact="0.97"/>
              <dgm:constr type="t" for="ch" forName="Child1" refType="h" fact="0.6876"/>
              <dgm:constr type="w" for="ch" forName="Child1" refType="w" fact="0.1263"/>
              <dgm:constr type="h" for="ch" forName="Child1" refType="h" fact="0.3124"/>
            </dgm:constrLst>
          </dgm:if>
          <dgm:if name="Name24" axis="ch" ptType="node" func="cnt" op="equ" val="8">
            <dgm:alg type="composite">
              <dgm:param type="ar" val="4.799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r" for="ch" forName="Parent8" refType="w" fact="0.099"/>
              <dgm:constr type="t" for="ch" forName="Parent8" refType="h" fact="0.2022"/>
              <dgm:constr type="w" for="ch" forName="Parent8" refType="w" fact="0.0792"/>
              <dgm:constr type="h" for="ch" forName="Parent8" refType="h" fact="0.3799"/>
              <dgm:constr type="r" for="ch" forName="Parent7" refType="w" fact="0.2217"/>
              <dgm:constr type="t" for="ch" forName="Parent7" refType="h" fact="0.2022"/>
              <dgm:constr type="w" for="ch" forName="Parent7" refType="w" fact="0.0792"/>
              <dgm:constr type="h" for="ch" forName="Parent7" refType="h" fact="0.3799"/>
              <dgm:constr type="r" for="ch" forName="Parent6" refType="w" fact="0.3444"/>
              <dgm:constr type="t" for="ch" forName="Parent6" refType="h" fact="0.2022"/>
              <dgm:constr type="w" for="ch" forName="Parent6" refType="w" fact="0.0792"/>
              <dgm:constr type="h" for="ch" forName="Parent6" refType="h" fact="0.3799"/>
              <dgm:constr type="r" for="ch" forName="Parent5" refType="w" fact="0.4671"/>
              <dgm:constr type="t" for="ch" forName="Parent5" refType="h" fact="0.2022"/>
              <dgm:constr type="w" for="ch" forName="Parent5" refType="w" fact="0.0792"/>
              <dgm:constr type="h" for="ch" forName="Parent5" refType="h" fact="0.3799"/>
              <dgm:constr type="r" for="ch" forName="Parent4" refType="w" fact="0.5898"/>
              <dgm:constr type="t" for="ch" forName="Parent4" refType="h" fact="0.2022"/>
              <dgm:constr type="w" for="ch" forName="Parent4" refType="w" fact="0.0792"/>
              <dgm:constr type="h" for="ch" forName="Parent4" refType="h" fact="0.3799"/>
              <dgm:constr type="r" for="ch" forName="Parent3" refType="w" fact="0.7125"/>
              <dgm:constr type="t" for="ch" forName="Parent3" refType="h" fact="0.2022"/>
              <dgm:constr type="w" for="ch" forName="Parent3" refType="w" fact="0.0792"/>
              <dgm:constr type="h" for="ch" forName="Parent3" refType="h" fact="0.3799"/>
              <dgm:constr type="r" for="ch" forName="Parent2" refType="w" fact="0.8352"/>
              <dgm:constr type="t" for="ch" forName="Parent2" refType="h" fact="0.2022"/>
              <dgm:constr type="w" for="ch" forName="Parent2" refType="w" fact="0.0792"/>
              <dgm:constr type="h" for="ch" forName="Parent2" refType="h" fact="0.3799"/>
              <dgm:constr type="r" for="ch" forName="Parent1" refType="w" fact="0.9579"/>
              <dgm:constr type="t" for="ch" forName="Parent1" refType="h" fact="0.2022"/>
              <dgm:constr type="w" for="ch" forName="Parent1" refType="w" fact="0.0792"/>
              <dgm:constr type="h" for="ch" forName="Parent1" refType="h" fact="0.3799"/>
              <dgm:constr type="r" for="ch" forName="Accent8" refType="w" fact="0.1187"/>
              <dgm:constr type="t" for="ch" forName="Accent8" refType="h" fact="0.1072"/>
              <dgm:constr type="w" for="ch" forName="Accent8" refType="w" fact="0.1187"/>
              <dgm:constr type="h" for="ch" forName="Accent8" refType="h" fact="0.5699"/>
              <dgm:constr type="r" for="ch" forName="ParentBackground8" refType="w" fact="0.1148"/>
              <dgm:constr type="t" for="ch" forName="ParentBackground8" refType="h" fact="0.1262"/>
              <dgm:constr type="w" for="ch" forName="ParentBackground8" refType="w" fact="0.1108"/>
              <dgm:constr type="h" for="ch" forName="ParentBackground8" refType="h" fact="0.5319"/>
              <dgm:constr type="r" for="ch" forName="Child8" refType="w" fact="0.1148"/>
              <dgm:constr type="t" for="ch" forName="Child8" refType="h" fact="0.6876"/>
              <dgm:constr type="w" for="ch" forName="Child8" refType="w" fact="0.1108"/>
              <dgm:constr type="h" for="ch" forName="Child8" refType="h" fact="0.3124"/>
              <dgm:constr type="r" for="ch" forName="Accent7" refType="w" fact="0.2661"/>
              <dgm:constr type="t" for="ch" forName="Accent7" refType="h" fact="-0.0109"/>
              <dgm:constr type="w" for="ch" forName="Accent7" refType="w" fact="0.1679"/>
              <dgm:constr type="h" for="ch" forName="Accent7" refType="h" fact="0.806"/>
              <dgm:constr type="r" for="ch" forName="ParentBackground7" refType="w" fact="0.2375"/>
              <dgm:constr type="t" for="ch" forName="ParentBackground7" refType="h" fact="0.1262"/>
              <dgm:constr type="w" for="ch" forName="ParentBackground7" refType="w" fact="0.1108"/>
              <dgm:constr type="h" for="ch" forName="ParentBackground7" refType="h" fact="0.5319"/>
              <dgm:constr type="r" for="ch" forName="Child7" refType="w" fact="0.2375"/>
              <dgm:constr type="t" for="ch" forName="Child7" refType="h" fact="0.6876"/>
              <dgm:constr type="w" for="ch" forName="Child7" refType="w" fact="0.1108"/>
              <dgm:constr type="h" for="ch" forName="Child7" refType="h" fact="0.3124"/>
              <dgm:constr type="r" for="ch" forName="Accent6" refType="w" fact="0.3888"/>
              <dgm:constr type="t" for="ch" forName="Accent6" refType="h" fact="-0.0109"/>
              <dgm:constr type="w" for="ch" forName="Accent6" refType="w" fact="0.1679"/>
              <dgm:constr type="h" for="ch" forName="Accent6" refType="h" fact="0.806"/>
              <dgm:constr type="r" for="ch" forName="ParentBackground6" refType="w" fact="0.3602"/>
              <dgm:constr type="t" for="ch" forName="ParentBackground6" refType="h" fact="0.1262"/>
              <dgm:constr type="w" for="ch" forName="ParentBackground6" refType="w" fact="0.1108"/>
              <dgm:constr type="h" for="ch" forName="ParentBackground6" refType="h" fact="0.5319"/>
              <dgm:constr type="r" for="ch" forName="Child6" refType="w" fact="0.3602"/>
              <dgm:constr type="t" for="ch" forName="Child6" refType="h" fact="0.6876"/>
              <dgm:constr type="w" for="ch" forName="Child6" refType="w" fact="0.1108"/>
              <dgm:constr type="h" for="ch" forName="Child6" refType="h" fact="0.3124"/>
              <dgm:constr type="r" for="ch" forName="Accent5" refType="w" fact="0.5115"/>
              <dgm:constr type="t" for="ch" forName="Accent5" refType="h" fact="-0.0109"/>
              <dgm:constr type="w" for="ch" forName="Accent5" refType="w" fact="0.1679"/>
              <dgm:constr type="h" for="ch" forName="Accent5" refType="h" fact="0.806"/>
              <dgm:constr type="r" for="ch" forName="ParentBackground5" refType="w" fact="0.4829"/>
              <dgm:constr type="t" for="ch" forName="ParentBackground5" refType="h" fact="0.1262"/>
              <dgm:constr type="w" for="ch" forName="ParentBackground5" refType="w" fact="0.1108"/>
              <dgm:constr type="h" for="ch" forName="ParentBackground5" refType="h" fact="0.5319"/>
              <dgm:constr type="r" for="ch" forName="Child5" refType="w" fact="0.4829"/>
              <dgm:constr type="t" for="ch" forName="Child5" refType="h" fact="0.6876"/>
              <dgm:constr type="w" for="ch" forName="Child5" refType="w" fact="0.1108"/>
              <dgm:constr type="h" for="ch" forName="Child5" refType="h" fact="0.3124"/>
              <dgm:constr type="r" for="ch" forName="Accent4" refType="w" fact="0.6342"/>
              <dgm:constr type="t" for="ch" forName="Accent4" refType="h" fact="-0.0109"/>
              <dgm:constr type="w" for="ch" forName="Accent4" refType="w" fact="0.1679"/>
              <dgm:constr type="h" for="ch" forName="Accent4" refType="h" fact="0.806"/>
              <dgm:constr type="r" for="ch" forName="ParentBackground4" refType="w" fact="0.6056"/>
              <dgm:constr type="t" for="ch" forName="ParentBackground4" refType="h" fact="0.1262"/>
              <dgm:constr type="w" for="ch" forName="ParentBackground4" refType="w" fact="0.1108"/>
              <dgm:constr type="h" for="ch" forName="ParentBackground4" refType="h" fact="0.5319"/>
              <dgm:constr type="r" for="ch" forName="Child4" refType="w" fact="0.6056"/>
              <dgm:constr type="t" for="ch" forName="Child4" refType="h" fact="0.6876"/>
              <dgm:constr type="w" for="ch" forName="Child4" refType="w" fact="0.1108"/>
              <dgm:constr type="h" for="ch" forName="Child4" refType="h" fact="0.3124"/>
              <dgm:constr type="r" for="ch" forName="Accent3" refType="w" fact="0.7569"/>
              <dgm:constr type="t" for="ch" forName="Accent3" refType="h" fact="-0.0109"/>
              <dgm:constr type="w" for="ch" forName="Accent3" refType="w" fact="0.1679"/>
              <dgm:constr type="h" for="ch" forName="Accent3" refType="h" fact="0.806"/>
              <dgm:constr type="r" for="ch" forName="ParentBackground3" refType="w" fact="0.7283"/>
              <dgm:constr type="t" for="ch" forName="ParentBackground3" refType="h" fact="0.1262"/>
              <dgm:constr type="w" for="ch" forName="ParentBackground3" refType="w" fact="0.1108"/>
              <dgm:constr type="h" for="ch" forName="ParentBackground3" refType="h" fact="0.5319"/>
              <dgm:constr type="r" for="ch" forName="Child3" refType="w" fact="0.7283"/>
              <dgm:constr type="t" for="ch" forName="Child3" refType="h" fact="0.6876"/>
              <dgm:constr type="w" for="ch" forName="Child3" refType="w" fact="0.1108"/>
              <dgm:constr type="h" for="ch" forName="Child3" refType="h" fact="0.3124"/>
              <dgm:constr type="r" for="ch" forName="Accent2" refType="w" fact="0.8796"/>
              <dgm:constr type="t" for="ch" forName="Accent2" refType="h" fact="-0.0109"/>
              <dgm:constr type="w" for="ch" forName="Accent2" refType="w" fact="0.1679"/>
              <dgm:constr type="h" for="ch" forName="Accent2" refType="h" fact="0.806"/>
              <dgm:constr type="r" for="ch" forName="ParentBackground2" refType="w" fact="0.851"/>
              <dgm:constr type="t" for="ch" forName="ParentBackground2" refType="h" fact="0.1262"/>
              <dgm:constr type="w" for="ch" forName="ParentBackground2" refType="w" fact="0.1108"/>
              <dgm:constr type="h" for="ch" forName="ParentBackground2" refType="h" fact="0.5319"/>
              <dgm:constr type="r" for="ch" forName="Child2" refType="w" fact="0.851"/>
              <dgm:constr type="t" for="ch" forName="Child2" refType="h" fact="0.6876"/>
              <dgm:constr type="w" for="ch" forName="Child2" refType="w" fact="0.1108"/>
              <dgm:constr type="h" for="ch" forName="Child2" refType="h" fact="0.3124"/>
              <dgm:constr type="r" for="ch" forName="Accent1" refType="w" fact="1.0023"/>
              <dgm:constr type="t" for="ch" forName="Accent1" refType="h" fact="-0.0109"/>
              <dgm:constr type="w" for="ch" forName="Accent1" refType="w" fact="0.1679"/>
              <dgm:constr type="h" for="ch" forName="Accent1" refType="h" fact="0.806"/>
              <dgm:constr type="r" for="ch" forName="ParentBackground1" refType="w" fact="0.9737"/>
              <dgm:constr type="t" for="ch" forName="ParentBackground1" refType="h" fact="0.1262"/>
              <dgm:constr type="w" for="ch" forName="ParentBackground1" refType="w" fact="0.1108"/>
              <dgm:constr type="h" for="ch" forName="ParentBackground1" refType="h" fact="0.5319"/>
              <dgm:constr type="r" for="ch" forName="Child1" refType="w" fact="0.9737"/>
              <dgm:constr type="t" for="ch" forName="Child1" refType="h" fact="0.6876"/>
              <dgm:constr type="w" for="ch" forName="Child1" refType="w" fact="0.1108"/>
              <dgm:constr type="h" for="ch" forName="Child1" refType="h" fact="0.3124"/>
            </dgm:constrLst>
          </dgm:if>
          <dgm:if name="Name25" axis="ch" ptType="node" func="cnt" op="equ" val="9">
            <dgm:alg type="composite">
              <dgm:param type="ar" val="5.38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r" for="ch" forName="Parent9" refType="w" fact="0.0881"/>
              <dgm:constr type="t" for="ch" forName="Parent9" refType="h" fact="0.2022"/>
              <dgm:constr type="w" for="ch" forName="Parent9" refType="w" fact="0.0705"/>
              <dgm:constr type="h" for="ch" forName="Parent9" refType="h" fact="0.3799"/>
              <dgm:constr type="r" for="ch" forName="Parent8" refType="w" fact="0.1974"/>
              <dgm:constr type="t" for="ch" forName="Parent8" refType="h" fact="0.2022"/>
              <dgm:constr type="w" for="ch" forName="Parent8" refType="w" fact="0.0705"/>
              <dgm:constr type="h" for="ch" forName="Parent8" refType="h" fact="0.3799"/>
              <dgm:constr type="r" for="ch" forName="Parent7" refType="w" fact="0.3067"/>
              <dgm:constr type="t" for="ch" forName="Parent7" refType="h" fact="0.2022"/>
              <dgm:constr type="w" for="ch" forName="Parent7" refType="w" fact="0.0705"/>
              <dgm:constr type="h" for="ch" forName="Parent7" refType="h" fact="0.3799"/>
              <dgm:constr type="r" for="ch" forName="Parent6" refType="w" fact="0.416"/>
              <dgm:constr type="t" for="ch" forName="Parent6" refType="h" fact="0.2022"/>
              <dgm:constr type="w" for="ch" forName="Parent6" refType="w" fact="0.0705"/>
              <dgm:constr type="h" for="ch" forName="Parent6" refType="h" fact="0.3799"/>
              <dgm:constr type="r" for="ch" forName="Parent5" refType="w" fact="0.5253"/>
              <dgm:constr type="t" for="ch" forName="Parent5" refType="h" fact="0.2022"/>
              <dgm:constr type="w" for="ch" forName="Parent5" refType="w" fact="0.0705"/>
              <dgm:constr type="h" for="ch" forName="Parent5" refType="h" fact="0.3799"/>
              <dgm:constr type="r" for="ch" forName="Parent4" refType="w" fact="0.6346"/>
              <dgm:constr type="t" for="ch" forName="Parent4" refType="h" fact="0.2022"/>
              <dgm:constr type="w" for="ch" forName="Parent4" refType="w" fact="0.0705"/>
              <dgm:constr type="h" for="ch" forName="Parent4" refType="h" fact="0.3799"/>
              <dgm:constr type="r" for="ch" forName="Parent3" refType="w" fact="0.7439"/>
              <dgm:constr type="t" for="ch" forName="Parent3" refType="h" fact="0.2022"/>
              <dgm:constr type="w" for="ch" forName="Parent3" refType="w" fact="0.0705"/>
              <dgm:constr type="h" for="ch" forName="Parent3" refType="h" fact="0.3799"/>
              <dgm:constr type="r" for="ch" forName="Parent2" refType="w" fact="0.8532"/>
              <dgm:constr type="t" for="ch" forName="Parent2" refType="h" fact="0.2022"/>
              <dgm:constr type="w" for="ch" forName="Parent2" refType="w" fact="0.0705"/>
              <dgm:constr type="h" for="ch" forName="Parent2" refType="h" fact="0.3799"/>
              <dgm:constr type="r" for="ch" forName="Parent1" refType="w" fact="0.9625"/>
              <dgm:constr type="t" for="ch" forName="Parent1" refType="h" fact="0.2022"/>
              <dgm:constr type="w" for="ch" forName="Parent1" refType="w" fact="0.0705"/>
              <dgm:constr type="h" for="ch" forName="Parent1" refType="h" fact="0.3799"/>
              <dgm:constr type="r" for="ch" forName="Accent9" refType="w" fact="0.1058"/>
              <dgm:constr type="t" for="ch" forName="Accent9" refType="h" fact="0.1072"/>
              <dgm:constr type="w" for="ch" forName="Accent9" refType="w" fact="0.1058"/>
              <dgm:constr type="h" for="ch" forName="Accent9" refType="h" fact="0.5699"/>
              <dgm:constr type="r" for="ch" forName="ParentBackground9" refType="w" fact="0.1022"/>
              <dgm:constr type="t" for="ch" forName="ParentBackground9" refType="h" fact="0.1262"/>
              <dgm:constr type="w" for="ch" forName="ParentBackground9" refType="w" fact="0.0987"/>
              <dgm:constr type="h" for="ch" forName="ParentBackground9" refType="h" fact="0.5319"/>
              <dgm:constr type="r" for="ch" forName="Child9" refType="w" fact="0.1022"/>
              <dgm:constr type="t" for="ch" forName="Child9" refType="h" fact="0.6876"/>
              <dgm:constr type="w" for="ch" forName="Child9" refType="w" fact="0.0987"/>
              <dgm:constr type="h" for="ch" forName="Child9" refType="h" fact="0.3124"/>
              <dgm:constr type="r" for="ch" forName="Accent8" refType="w" fact="0.237"/>
              <dgm:constr type="t" for="ch" forName="Accent8" refType="h" fact="-0.0109"/>
              <dgm:constr type="w" for="ch" forName="Accent8" refType="w" fact="0.1496"/>
              <dgm:constr type="h" for="ch" forName="Accent8" refType="h" fact="0.806"/>
              <dgm:constr type="r" for="ch" forName="ParentBackground8" refType="w" fact="0.2115"/>
              <dgm:constr type="t" for="ch" forName="ParentBackground8" refType="h" fact="0.1262"/>
              <dgm:constr type="w" for="ch" forName="ParentBackground8" refType="w" fact="0.0987"/>
              <dgm:constr type="h" for="ch" forName="ParentBackground8" refType="h" fact="0.5319"/>
              <dgm:constr type="r" for="ch" forName="Child8" refType="w" fact="0.2115"/>
              <dgm:constr type="t" for="ch" forName="Child8" refType="h" fact="0.6876"/>
              <dgm:constr type="w" for="ch" forName="Child8" refType="w" fact="0.0987"/>
              <dgm:constr type="h" for="ch" forName="Child8" refType="h" fact="0.3124"/>
              <dgm:constr type="r" for="ch" forName="Accent7" refType="w" fact="0.3462"/>
              <dgm:constr type="t" for="ch" forName="Accent7" refType="h" fact="-0.0109"/>
              <dgm:constr type="w" for="ch" forName="Accent7" refType="w" fact="0.1496"/>
              <dgm:constr type="h" for="ch" forName="Accent7" refType="h" fact="0.806"/>
              <dgm:constr type="r" for="ch" forName="ParentBackground7" refType="w" fact="0.3208"/>
              <dgm:constr type="t" for="ch" forName="ParentBackground7" refType="h" fact="0.1262"/>
              <dgm:constr type="w" for="ch" forName="ParentBackground7" refType="w" fact="0.0987"/>
              <dgm:constr type="h" for="ch" forName="ParentBackground7" refType="h" fact="0.5319"/>
              <dgm:constr type="r" for="ch" forName="Child7" refType="w" fact="0.3208"/>
              <dgm:constr type="t" for="ch" forName="Child7" refType="h" fact="0.6876"/>
              <dgm:constr type="w" for="ch" forName="Child7" refType="w" fact="0.0987"/>
              <dgm:constr type="h" for="ch" forName="Child7" refType="h" fact="0.3124"/>
              <dgm:constr type="r" for="ch" forName="Accent6" refType="w" fact="0.4555"/>
              <dgm:constr type="t" for="ch" forName="Accent6" refType="h" fact="-0.0109"/>
              <dgm:constr type="w" for="ch" forName="Accent6" refType="w" fact="0.1496"/>
              <dgm:constr type="h" for="ch" forName="Accent6" refType="h" fact="0.806"/>
              <dgm:constr type="r" for="ch" forName="ParentBackground6" refType="w" fact="0.4301"/>
              <dgm:constr type="t" for="ch" forName="ParentBackground6" refType="h" fact="0.1262"/>
              <dgm:constr type="w" for="ch" forName="ParentBackground6" refType="w" fact="0.0987"/>
              <dgm:constr type="h" for="ch" forName="ParentBackground6" refType="h" fact="0.5319"/>
              <dgm:constr type="r" for="ch" forName="Child6" refType="w" fact="0.4301"/>
              <dgm:constr type="t" for="ch" forName="Child6" refType="h" fact="0.6876"/>
              <dgm:constr type="w" for="ch" forName="Child6" refType="w" fact="0.0987"/>
              <dgm:constr type="h" for="ch" forName="Child6" refType="h" fact="0.3124"/>
              <dgm:constr type="r" for="ch" forName="Accent5" refType="w" fact="0.5648"/>
              <dgm:constr type="t" for="ch" forName="Accent5" refType="h" fact="-0.0109"/>
              <dgm:constr type="w" for="ch" forName="Accent5" refType="w" fact="0.1496"/>
              <dgm:constr type="h" for="ch" forName="Accent5" refType="h" fact="0.806"/>
              <dgm:constr type="r" for="ch" forName="ParentBackground5" refType="w" fact="0.5394"/>
              <dgm:constr type="t" for="ch" forName="ParentBackground5" refType="h" fact="0.1262"/>
              <dgm:constr type="w" for="ch" forName="ParentBackground5" refType="w" fact="0.0987"/>
              <dgm:constr type="h" for="ch" forName="ParentBackground5" refType="h" fact="0.5319"/>
              <dgm:constr type="r" for="ch" forName="Child5" refType="w" fact="0.5394"/>
              <dgm:constr type="t" for="ch" forName="Child5" refType="h" fact="0.6876"/>
              <dgm:constr type="w" for="ch" forName="Child5" refType="w" fact="0.0987"/>
              <dgm:constr type="h" for="ch" forName="Child5" refType="h" fact="0.3124"/>
              <dgm:constr type="r" for="ch" forName="Accent4" refType="w" fact="0.6741"/>
              <dgm:constr type="t" for="ch" forName="Accent4" refType="h" fact="-0.0109"/>
              <dgm:constr type="w" for="ch" forName="Accent4" refType="w" fact="0.1496"/>
              <dgm:constr type="h" for="ch" forName="Accent4" refType="h" fact="0.806"/>
              <dgm:constr type="r" for="ch" forName="ParentBackground4" refType="w" fact="0.6487"/>
              <dgm:constr type="t" for="ch" forName="ParentBackground4" refType="h" fact="0.1262"/>
              <dgm:constr type="w" for="ch" forName="ParentBackground4" refType="w" fact="0.0987"/>
              <dgm:constr type="h" for="ch" forName="ParentBackground4" refType="h" fact="0.5319"/>
              <dgm:constr type="r" for="ch" forName="Child4" refType="w" fact="0.6487"/>
              <dgm:constr type="t" for="ch" forName="Child4" refType="h" fact="0.6876"/>
              <dgm:constr type="w" for="ch" forName="Child4" refType="w" fact="0.0987"/>
              <dgm:constr type="h" for="ch" forName="Child4" refType="h" fact="0.3124"/>
              <dgm:constr type="r" for="ch" forName="Accent3" refType="w" fact="0.7834"/>
              <dgm:constr type="t" for="ch" forName="Accent3" refType="h" fact="-0.0109"/>
              <dgm:constr type="w" for="ch" forName="Accent3" refType="w" fact="0.1496"/>
              <dgm:constr type="h" for="ch" forName="Accent3" refType="h" fact="0.806"/>
              <dgm:constr type="r" for="ch" forName="ParentBackground3" refType="w" fact="0.758"/>
              <dgm:constr type="t" for="ch" forName="ParentBackground3" refType="h" fact="0.1262"/>
              <dgm:constr type="w" for="ch" forName="ParentBackground3" refType="w" fact="0.0987"/>
              <dgm:constr type="h" for="ch" forName="ParentBackground3" refType="h" fact="0.5319"/>
              <dgm:constr type="r" for="ch" forName="Child3" refType="w" fact="0.758"/>
              <dgm:constr type="t" for="ch" forName="Child3" refType="h" fact="0.6876"/>
              <dgm:constr type="w" for="ch" forName="Child3" refType="w" fact="0.0987"/>
              <dgm:constr type="h" for="ch" forName="Child3" refType="h" fact="0.3124"/>
              <dgm:constr type="r" for="ch" forName="Accent2" refType="w" fact="0.8927"/>
              <dgm:constr type="t" for="ch" forName="Accent2" refType="h" fact="-0.0109"/>
              <dgm:constr type="w" for="ch" forName="Accent2" refType="w" fact="0.1496"/>
              <dgm:constr type="h" for="ch" forName="Accent2" refType="h" fact="0.806"/>
              <dgm:constr type="r" for="ch" forName="ParentBackground2" refType="w" fact="0.8673"/>
              <dgm:constr type="t" for="ch" forName="ParentBackground2" refType="h" fact="0.1262"/>
              <dgm:constr type="w" for="ch" forName="ParentBackground2" refType="w" fact="0.0987"/>
              <dgm:constr type="h" for="ch" forName="ParentBackground2" refType="h" fact="0.5319"/>
              <dgm:constr type="r" for="ch" forName="Child2" refType="w" fact="0.8673"/>
              <dgm:constr type="t" for="ch" forName="Child2" refType="h" fact="0.6876"/>
              <dgm:constr type="w" for="ch" forName="Child2" refType="w" fact="0.0987"/>
              <dgm:constr type="h" for="ch" forName="Child2" refType="h" fact="0.3124"/>
              <dgm:constr type="r" for="ch" forName="Accent1" refType="w" fact="1.002"/>
              <dgm:constr type="t" for="ch" forName="Accent1" refType="h" fact="-0.0109"/>
              <dgm:constr type="w" for="ch" forName="Accent1" refType="w" fact="0.1496"/>
              <dgm:constr type="h" for="ch" forName="Accent1" refType="h" fact="0.806"/>
              <dgm:constr type="r" for="ch" forName="ParentBackground1" refType="w" fact="0.9765"/>
              <dgm:constr type="t" for="ch" forName="ParentBackground1" refType="h" fact="0.1262"/>
              <dgm:constr type="w" for="ch" forName="ParentBackground1" refType="w" fact="0.0987"/>
              <dgm:constr type="h" for="ch" forName="ParentBackground1" refType="h" fact="0.5319"/>
              <dgm:constr type="r" for="ch" forName="Child1" refType="w" fact="0.9765"/>
              <dgm:constr type="t" for="ch" forName="Child1" refType="h" fact="0.6876"/>
              <dgm:constr type="w" for="ch" forName="Child1" refType="w" fact="0.0987"/>
              <dgm:constr type="h" for="ch" forName="Child1" refType="h" fact="0.3124"/>
            </dgm:constrLst>
          </dgm:if>
          <dgm:if name="Name26" axis="ch" ptType="node" func="cnt" op="equ" val="10">
            <dgm:alg type="composite">
              <dgm:param type="ar" val="5.976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7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r" for="ch" forName="Parent10" refType="w" fact="0.0795"/>
              <dgm:constr type="t" for="ch" forName="Parent10" refType="h" fact="0.2022"/>
              <dgm:constr type="w" for="ch" forName="Parent10" refType="w" fact="0.0636"/>
              <dgm:constr type="h" for="ch" forName="Parent10" refType="h" fact="0.3799"/>
              <dgm:constr type="r" for="ch" forName="Parent9" refType="w" fact="0.178"/>
              <dgm:constr type="t" for="ch" forName="Parent9" refType="h" fact="0.2022"/>
              <dgm:constr type="w" for="ch" forName="Parent9" refType="w" fact="0.0636"/>
              <dgm:constr type="h" for="ch" forName="Parent9" refType="h" fact="0.3799"/>
              <dgm:constr type="r" for="ch" forName="Parent8" refType="w" fact="0.2765"/>
              <dgm:constr type="t" for="ch" forName="Parent8" refType="h" fact="0.2022"/>
              <dgm:constr type="w" for="ch" forName="Parent8" refType="w" fact="0.0636"/>
              <dgm:constr type="h" for="ch" forName="Parent8" refType="h" fact="0.3799"/>
              <dgm:constr type="r" for="ch" forName="Parent7" refType="w" fact="0.375"/>
              <dgm:constr type="t" for="ch" forName="Parent7" refType="h" fact="0.2022"/>
              <dgm:constr type="w" for="ch" forName="Parent7" refType="w" fact="0.0636"/>
              <dgm:constr type="h" for="ch" forName="Parent7" refType="h" fact="0.3799"/>
              <dgm:constr type="r" for="ch" forName="Parent6" refType="w" fact="0.4736"/>
              <dgm:constr type="t" for="ch" forName="Parent6" refType="h" fact="0.2022"/>
              <dgm:constr type="w" for="ch" forName="Parent6" refType="w" fact="0.0636"/>
              <dgm:constr type="h" for="ch" forName="Parent6" refType="h" fact="0.3799"/>
              <dgm:constr type="r" for="ch" forName="Parent5" refType="w" fact="0.5721"/>
              <dgm:constr type="t" for="ch" forName="Parent5" refType="h" fact="0.2022"/>
              <dgm:constr type="w" for="ch" forName="Parent5" refType="w" fact="0.0636"/>
              <dgm:constr type="h" for="ch" forName="Parent5" refType="h" fact="0.3799"/>
              <dgm:constr type="r" for="ch" forName="Parent4" refType="w" fact="0.6706"/>
              <dgm:constr type="t" for="ch" forName="Parent4" refType="h" fact="0.2022"/>
              <dgm:constr type="w" for="ch" forName="Parent4" refType="w" fact="0.0636"/>
              <dgm:constr type="h" for="ch" forName="Parent4" refType="h" fact="0.3799"/>
              <dgm:constr type="r" for="ch" forName="Parent3" refType="w" fact="0.7691"/>
              <dgm:constr type="t" for="ch" forName="Parent3" refType="h" fact="0.2022"/>
              <dgm:constr type="w" for="ch" forName="Parent3" refType="w" fact="0.0636"/>
              <dgm:constr type="h" for="ch" forName="Parent3" refType="h" fact="0.3799"/>
              <dgm:constr type="r" for="ch" forName="Parent2" refType="w" fact="0.8676"/>
              <dgm:constr type="t" for="ch" forName="Parent2" refType="h" fact="0.2022"/>
              <dgm:constr type="w" for="ch" forName="Parent2" refType="w" fact="0.0636"/>
              <dgm:constr type="h" for="ch" forName="Parent2" refType="h" fact="0.3799"/>
              <dgm:constr type="r" for="ch" forName="Parent1" refType="w" fact="0.9662"/>
              <dgm:constr type="t" for="ch" forName="Parent1" refType="h" fact="0.2022"/>
              <dgm:constr type="w" for="ch" forName="Parent1" refType="w" fact="0.0636"/>
              <dgm:constr type="h" for="ch" forName="Parent1" refType="h" fact="0.3799"/>
              <dgm:constr type="r" for="ch" forName="Accent10" refType="w" fact="0.0953"/>
              <dgm:constr type="t" for="ch" forName="Accent10" refType="h" fact="0.1072"/>
              <dgm:constr type="w" for="ch" forName="Accent10" refType="w" fact="0.0953"/>
              <dgm:constr type="h" for="ch" forName="Accent10" refType="h" fact="0.5699"/>
              <dgm:constr type="r" for="ch" forName="ParentBackground10" refType="w" fact="0.0922"/>
              <dgm:constr type="t" for="ch" forName="ParentBackground10" refType="h" fact="0.1262"/>
              <dgm:constr type="w" for="ch" forName="ParentBackground10" refType="w" fact="0.089"/>
              <dgm:constr type="h" for="ch" forName="ParentBackground10" refType="h" fact="0.5319"/>
              <dgm:constr type="r" for="ch" forName="Child10" refType="w" fact="0.0922"/>
              <dgm:constr type="t" for="ch" forName="Child10" refType="h" fact="0.6876"/>
              <dgm:constr type="w" for="ch" forName="Child10" refType="w" fact="0.089"/>
              <dgm:constr type="h" for="ch" forName="Child10" refType="h" fact="0.3124"/>
              <dgm:constr type="r" for="ch" forName="Accent9" refType="w" fact="0.2136"/>
              <dgm:constr type="t" for="ch" forName="Accent9" refType="h" fact="-0.0109"/>
              <dgm:constr type="w" for="ch" forName="Accent9" refType="w" fact="0.1348"/>
              <dgm:constr type="h" for="ch" forName="Accent9" refType="h" fact="0.806"/>
              <dgm:constr type="r" for="ch" forName="ParentBackground9" refType="w" fact="0.1907"/>
              <dgm:constr type="t" for="ch" forName="ParentBackground9" refType="h" fact="0.1262"/>
              <dgm:constr type="w" for="ch" forName="ParentBackground9" refType="w" fact="0.089"/>
              <dgm:constr type="h" for="ch" forName="ParentBackground9" refType="h" fact="0.5319"/>
              <dgm:constr type="r" for="ch" forName="Child9" refType="w" fact="0.1907"/>
              <dgm:constr type="t" for="ch" forName="Child9" refType="h" fact="0.6876"/>
              <dgm:constr type="w" for="ch" forName="Child9" refType="w" fact="0.089"/>
              <dgm:constr type="h" for="ch" forName="Child9" refType="h" fact="0.3124"/>
              <dgm:constr type="r" for="ch" forName="Accent8" refType="w" fact="0.3121"/>
              <dgm:constr type="t" for="ch" forName="Accent8" refType="h" fact="-0.0109"/>
              <dgm:constr type="w" for="ch" forName="Accent8" refType="w" fact="0.1348"/>
              <dgm:constr type="h" for="ch" forName="Accent8" refType="h" fact="0.806"/>
              <dgm:constr type="r" for="ch" forName="ParentBackground8" refType="w" fact="0.2892"/>
              <dgm:constr type="t" for="ch" forName="ParentBackground8" refType="h" fact="0.1262"/>
              <dgm:constr type="w" for="ch" forName="ParentBackground8" refType="w" fact="0.089"/>
              <dgm:constr type="h" for="ch" forName="ParentBackground8" refType="h" fact="0.5319"/>
              <dgm:constr type="r" for="ch" forName="Child8" refType="w" fact="0.2892"/>
              <dgm:constr type="t" for="ch" forName="Child8" refType="h" fact="0.6876"/>
              <dgm:constr type="w" for="ch" forName="Child8" refType="w" fact="0.089"/>
              <dgm:constr type="h" for="ch" forName="Child8" refType="h" fact="0.3124"/>
              <dgm:constr type="r" for="ch" forName="Accent7" refType="w" fact="0.4107"/>
              <dgm:constr type="t" for="ch" forName="Accent7" refType="h" fact="-0.0109"/>
              <dgm:constr type="w" for="ch" forName="Accent7" refType="w" fact="0.1348"/>
              <dgm:constr type="h" for="ch" forName="Accent7" refType="h" fact="0.806"/>
              <dgm:constr type="r" for="ch" forName="ParentBackground7" refType="w" fact="0.3877"/>
              <dgm:constr type="t" for="ch" forName="ParentBackground7" refType="h" fact="0.1262"/>
              <dgm:constr type="w" for="ch" forName="ParentBackground7" refType="w" fact="0.089"/>
              <dgm:constr type="h" for="ch" forName="ParentBackground7" refType="h" fact="0.5319"/>
              <dgm:constr type="r" for="ch" forName="Child7" refType="w" fact="0.3877"/>
              <dgm:constr type="t" for="ch" forName="Child7" refType="h" fact="0.6876"/>
              <dgm:constr type="w" for="ch" forName="Child7" refType="w" fact="0.089"/>
              <dgm:constr type="h" for="ch" forName="Child7" refType="h" fact="0.3124"/>
              <dgm:constr type="r" for="ch" forName="Accent6" refType="w" fact="0.5092"/>
              <dgm:constr type="t" for="ch" forName="Accent6" refType="h" fact="-0.0109"/>
              <dgm:constr type="w" for="ch" forName="Accent6" refType="w" fact="0.1348"/>
              <dgm:constr type="h" for="ch" forName="Accent6" refType="h" fact="0.806"/>
              <dgm:constr type="r" for="ch" forName="ParentBackground6" refType="w" fact="0.4863"/>
              <dgm:constr type="t" for="ch" forName="ParentBackground6" refType="h" fact="0.1262"/>
              <dgm:constr type="w" for="ch" forName="ParentBackground6" refType="w" fact="0.089"/>
              <dgm:constr type="h" for="ch" forName="ParentBackground6" refType="h" fact="0.5319"/>
              <dgm:constr type="r" for="ch" forName="Child6" refType="w" fact="0.4863"/>
              <dgm:constr type="t" for="ch" forName="Child6" refType="h" fact="0.6876"/>
              <dgm:constr type="w" for="ch" forName="Child6" refType="w" fact="0.089"/>
              <dgm:constr type="h" for="ch" forName="Child6" refType="h" fact="0.3124"/>
              <dgm:constr type="r" for="ch" forName="Accent5" refType="w" fact="0.6077"/>
              <dgm:constr type="t" for="ch" forName="Accent5" refType="h" fact="-0.0109"/>
              <dgm:constr type="w" for="ch" forName="Accent5" refType="w" fact="0.1348"/>
              <dgm:constr type="h" for="ch" forName="Accent5" refType="h" fact="0.806"/>
              <dgm:constr type="r" for="ch" forName="ParentBackground5" refType="w" fact="0.5848"/>
              <dgm:constr type="t" for="ch" forName="ParentBackground5" refType="h" fact="0.1262"/>
              <dgm:constr type="w" for="ch" forName="ParentBackground5" refType="w" fact="0.089"/>
              <dgm:constr type="h" for="ch" forName="ParentBackground5" refType="h" fact="0.5319"/>
              <dgm:constr type="r" for="ch" forName="Child5" refType="w" fact="0.5848"/>
              <dgm:constr type="t" for="ch" forName="Child5" refType="h" fact="0.6876"/>
              <dgm:constr type="w" for="ch" forName="Child5" refType="w" fact="0.089"/>
              <dgm:constr type="h" for="ch" forName="Child5" refType="h" fact="0.3124"/>
              <dgm:constr type="r" for="ch" forName="Accent4" refType="w" fact="0.7062"/>
              <dgm:constr type="t" for="ch" forName="Accent4" refType="h" fact="-0.0109"/>
              <dgm:constr type="w" for="ch" forName="Accent4" refType="w" fact="0.1348"/>
              <dgm:constr type="h" for="ch" forName="Accent4" refType="h" fact="0.806"/>
              <dgm:constr type="r" for="ch" forName="ParentBackground4" refType="w" fact="0.6833"/>
              <dgm:constr type="t" for="ch" forName="ParentBackground4" refType="h" fact="0.1262"/>
              <dgm:constr type="w" for="ch" forName="ParentBackground4" refType="w" fact="0.089"/>
              <dgm:constr type="h" for="ch" forName="ParentBackground4" refType="h" fact="0.5319"/>
              <dgm:constr type="r" for="ch" forName="Child4" refType="w" fact="0.6833"/>
              <dgm:constr type="t" for="ch" forName="Child4" refType="h" fact="0.6876"/>
              <dgm:constr type="w" for="ch" forName="Child4" refType="w" fact="0.089"/>
              <dgm:constr type="h" for="ch" forName="Child4" refType="h" fact="0.3124"/>
              <dgm:constr type="r" for="ch" forName="Accent3" refType="w" fact="0.8048"/>
              <dgm:constr type="t" for="ch" forName="Accent3" refType="h" fact="-0.0109"/>
              <dgm:constr type="w" for="ch" forName="Accent3" refType="w" fact="0.1348"/>
              <dgm:constr type="h" for="ch" forName="Accent3" refType="h" fact="0.806"/>
              <dgm:constr type="r" for="ch" forName="ParentBackground3" refType="w" fact="0.7818"/>
              <dgm:constr type="t" for="ch" forName="ParentBackground3" refType="h" fact="0.1262"/>
              <dgm:constr type="w" for="ch" forName="ParentBackground3" refType="w" fact="0.089"/>
              <dgm:constr type="h" for="ch" forName="ParentBackground3" refType="h" fact="0.5319"/>
              <dgm:constr type="r" for="ch" forName="Child3" refType="w" fact="0.7818"/>
              <dgm:constr type="t" for="ch" forName="Child3" refType="h" fact="0.6876"/>
              <dgm:constr type="w" for="ch" forName="Child3" refType="w" fact="0.089"/>
              <dgm:constr type="h" for="ch" forName="Child3" refType="h" fact="0.3124"/>
              <dgm:constr type="r" for="ch" forName="Accent2" refType="w" fact="0.9033"/>
              <dgm:constr type="t" for="ch" forName="Accent2" refType="h" fact="-0.0109"/>
              <dgm:constr type="w" for="ch" forName="Accent2" refType="w" fact="0.1348"/>
              <dgm:constr type="h" for="ch" forName="Accent2" refType="h" fact="0.806"/>
              <dgm:constr type="r" for="ch" forName="ParentBackground2" refType="w" fact="0.8804"/>
              <dgm:constr type="t" for="ch" forName="ParentBackground2" refType="h" fact="0.1262"/>
              <dgm:constr type="w" for="ch" forName="ParentBackground2" refType="w" fact="0.089"/>
              <dgm:constr type="h" for="ch" forName="ParentBackground2" refType="h" fact="0.5319"/>
              <dgm:constr type="r" for="ch" forName="Child2" refType="w" fact="0.8804"/>
              <dgm:constr type="t" for="ch" forName="Child2" refType="h" fact="0.6876"/>
              <dgm:constr type="w" for="ch" forName="Child2" refType="w" fact="0.089"/>
              <dgm:constr type="h" for="ch" forName="Child2" refType="h" fact="0.3124"/>
              <dgm:constr type="r" for="ch" forName="Accent1" refType="w" fact="1.0018"/>
              <dgm:constr type="t" for="ch" forName="Accent1" refType="h" fact="-0.0109"/>
              <dgm:constr type="w" for="ch" forName="Accent1" refType="w" fact="0.1348"/>
              <dgm:constr type="h" for="ch" forName="Accent1" refType="h" fact="0.806"/>
              <dgm:constr type="r" for="ch" forName="ParentBackground1" refType="w" fact="0.9789"/>
              <dgm:constr type="t" for="ch" forName="ParentBackground1" refType="h" fact="0.1262"/>
              <dgm:constr type="w" for="ch" forName="ParentBackground1" refType="w" fact="0.089"/>
              <dgm:constr type="h" for="ch" forName="ParentBackground1" refType="h" fact="0.5319"/>
              <dgm:constr type="r" for="ch" forName="Child1" refType="w" fact="0.9789"/>
              <dgm:constr type="t" for="ch" forName="Child1" refType="h" fact="0.6876"/>
              <dgm:constr type="w" for="ch" forName="Child1" refType="w" fact="0.089"/>
              <dgm:constr type="h" for="ch" forName="Child1" refType="h" fact="0.3124"/>
            </dgm:constrLst>
          </dgm:if>
          <dgm:else name="Name27">
            <dgm:alg type="composite">
              <dgm:param type="ar" val="6.5658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8" refType="primFontSz" refFor="des" refForName="Parent1" op="lte"/>
              <dgm:constr type="primFontSz" for="des" forName="Child9" refType="primFontSz" refFor="des" refForName="Parent1" op="lte"/>
              <dgm:constr type="primFontSz" for="des" forName="Child10" refType="primFontSz" refFor="des" refForName="Parent1" op="lte"/>
              <dgm:constr type="primFontSz" for="des" forName="Child11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8" refType="primFontSz" refFor="des" refForName="Parent2" op="lte"/>
              <dgm:constr type="primFontSz" for="des" forName="Child9" refType="primFontSz" refFor="des" refForName="Parent2" op="lte"/>
              <dgm:constr type="primFontSz" for="des" forName="Child10" refType="primFontSz" refFor="des" refForName="Parent2" op="lte"/>
              <dgm:constr type="primFontSz" for="des" forName="Child11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8" refType="primFontSz" refFor="des" refForName="Parent3" op="lte"/>
              <dgm:constr type="primFontSz" for="des" forName="Child9" refType="primFontSz" refFor="des" refForName="Parent3" op="lte"/>
              <dgm:constr type="primFontSz" for="des" forName="Child10" refType="primFontSz" refFor="des" refForName="Parent3" op="lte"/>
              <dgm:constr type="primFontSz" for="des" forName="Child11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8" refType="primFontSz" refFor="des" refForName="Parent4" op="lte"/>
              <dgm:constr type="primFontSz" for="des" forName="Child9" refType="primFontSz" refFor="des" refForName="Parent4" op="lte"/>
              <dgm:constr type="primFontSz" for="des" forName="Child10" refType="primFontSz" refFor="des" refForName="Parent4" op="lte"/>
              <dgm:constr type="primFontSz" for="des" forName="Child11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8" refType="primFontSz" refFor="des" refForName="Parent5" op="lte"/>
              <dgm:constr type="primFontSz" for="des" forName="Child9" refType="primFontSz" refFor="des" refForName="Parent5" op="lte"/>
              <dgm:constr type="primFontSz" for="des" forName="Child10" refType="primFontSz" refFor="des" refForName="Parent5" op="lte"/>
              <dgm:constr type="primFontSz" for="des" forName="Child11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8" refType="primFontSz" refFor="des" refForName="Parent6" op="lte"/>
              <dgm:constr type="primFontSz" for="des" forName="Child9" refType="primFontSz" refFor="des" refForName="Parent6" op="lte"/>
              <dgm:constr type="primFontSz" for="des" forName="Child10" refType="primFontSz" refFor="des" refForName="Parent6" op="lte"/>
              <dgm:constr type="primFontSz" for="des" forName="Child11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Child8" refType="primFontSz" refFor="des" refForName="Parent7" op="lte"/>
              <dgm:constr type="primFontSz" for="des" forName="Child9" refType="primFontSz" refFor="des" refForName="Parent7" op="lte"/>
              <dgm:constr type="primFontSz" for="des" forName="Child10" refType="primFontSz" refFor="des" refForName="Parent7" op="lte"/>
              <dgm:constr type="primFontSz" for="des" forName="Child11" refType="primFontSz" refFor="des" refForName="Parent7" op="lte"/>
              <dgm:constr type="primFontSz" for="des" forName="Child1" refType="primFontSz" refFor="des" refForName="Parent8" op="lte"/>
              <dgm:constr type="primFontSz" for="des" forName="Child2" refType="primFontSz" refFor="des" refForName="Parent8" op="lte"/>
              <dgm:constr type="primFontSz" for="des" forName="Child3" refType="primFontSz" refFor="des" refForName="Parent8" op="lte"/>
              <dgm:constr type="primFontSz" for="des" forName="Child4" refType="primFontSz" refFor="des" refForName="Parent8" op="lte"/>
              <dgm:constr type="primFontSz" for="des" forName="Child5" refType="primFontSz" refFor="des" refForName="Parent8" op="lte"/>
              <dgm:constr type="primFontSz" for="des" forName="Child6" refType="primFontSz" refFor="des" refForName="Parent8" op="lte"/>
              <dgm:constr type="primFontSz" for="des" forName="Child7" refType="primFontSz" refFor="des" refForName="Parent8" op="lte"/>
              <dgm:constr type="primFontSz" for="des" forName="Child8" refType="primFontSz" refFor="des" refForName="Parent8" op="lte"/>
              <dgm:constr type="primFontSz" for="des" forName="Child9" refType="primFontSz" refFor="des" refForName="Parent8" op="lte"/>
              <dgm:constr type="primFontSz" for="des" forName="Child10" refType="primFontSz" refFor="des" refForName="Parent8" op="lte"/>
              <dgm:constr type="primFontSz" for="des" forName="Child11" refType="primFontSz" refFor="des" refForName="Parent8" op="lte"/>
              <dgm:constr type="primFontSz" for="des" forName="Child1" refType="primFontSz" refFor="des" refForName="Parent9" op="lte"/>
              <dgm:constr type="primFontSz" for="des" forName="Child2" refType="primFontSz" refFor="des" refForName="Parent9" op="lte"/>
              <dgm:constr type="primFontSz" for="des" forName="Child3" refType="primFontSz" refFor="des" refForName="Parent9" op="lte"/>
              <dgm:constr type="primFontSz" for="des" forName="Child4" refType="primFontSz" refFor="des" refForName="Parent9" op="lte"/>
              <dgm:constr type="primFontSz" for="des" forName="Child5" refType="primFontSz" refFor="des" refForName="Parent9" op="lte"/>
              <dgm:constr type="primFontSz" for="des" forName="Child6" refType="primFontSz" refFor="des" refForName="Parent9" op="lte"/>
              <dgm:constr type="primFontSz" for="des" forName="Child7" refType="primFontSz" refFor="des" refForName="Parent9" op="lte"/>
              <dgm:constr type="primFontSz" for="des" forName="Child8" refType="primFontSz" refFor="des" refForName="Parent9" op="lte"/>
              <dgm:constr type="primFontSz" for="des" forName="Child9" refType="primFontSz" refFor="des" refForName="Parent9" op="lte"/>
              <dgm:constr type="primFontSz" for="des" forName="Child10" refType="primFontSz" refFor="des" refForName="Parent9" op="lte"/>
              <dgm:constr type="primFontSz" for="des" forName="Child11" refType="primFontSz" refFor="des" refForName="Parent9" op="lte"/>
              <dgm:constr type="primFontSz" for="des" forName="Child1" refType="primFontSz" refFor="des" refForName="Parent10" op="lte"/>
              <dgm:constr type="primFontSz" for="des" forName="Child2" refType="primFontSz" refFor="des" refForName="Parent10" op="lte"/>
              <dgm:constr type="primFontSz" for="des" forName="Child3" refType="primFontSz" refFor="des" refForName="Parent10" op="lte"/>
              <dgm:constr type="primFontSz" for="des" forName="Child4" refType="primFontSz" refFor="des" refForName="Parent10" op="lte"/>
              <dgm:constr type="primFontSz" for="des" forName="Child5" refType="primFontSz" refFor="des" refForName="Parent10" op="lte"/>
              <dgm:constr type="primFontSz" for="des" forName="Child6" refType="primFontSz" refFor="des" refForName="Parent10" op="lte"/>
              <dgm:constr type="primFontSz" for="des" forName="Child7" refType="primFontSz" refFor="des" refForName="Parent10" op="lte"/>
              <dgm:constr type="primFontSz" for="des" forName="Child8" refType="primFontSz" refFor="des" refForName="Parent10" op="lte"/>
              <dgm:constr type="primFontSz" for="des" forName="Child9" refType="primFontSz" refFor="des" refForName="Parent10" op="lte"/>
              <dgm:constr type="primFontSz" for="des" forName="Child10" refType="primFontSz" refFor="des" refForName="Parent10" op="lte"/>
              <dgm:constr type="primFontSz" for="des" forName="Child11" refType="primFontSz" refFor="des" refForName="Parent10" op="lte"/>
              <dgm:constr type="primFontSz" for="des" forName="Child1" refType="primFontSz" refFor="des" refForName="Parent11" op="lte"/>
              <dgm:constr type="primFontSz" for="des" forName="Child2" refType="primFontSz" refFor="des" refForName="Parent11" op="lte"/>
              <dgm:constr type="primFontSz" for="des" forName="Child3" refType="primFontSz" refFor="des" refForName="Parent11" op="lte"/>
              <dgm:constr type="primFontSz" for="des" forName="Child4" refType="primFontSz" refFor="des" refForName="Parent11" op="lte"/>
              <dgm:constr type="primFontSz" for="des" forName="Child5" refType="primFontSz" refFor="des" refForName="Parent11" op="lte"/>
              <dgm:constr type="primFontSz" for="des" forName="Child6" refType="primFontSz" refFor="des" refForName="Parent11" op="lte"/>
              <dgm:constr type="primFontSz" for="des" forName="Child7" refType="primFontSz" refFor="des" refForName="Parent11" op="lte"/>
              <dgm:constr type="primFontSz" for="des" forName="Child8" refType="primFontSz" refFor="des" refForName="Parent11" op="lte"/>
              <dgm:constr type="primFontSz" for="des" forName="Child9" refType="primFontSz" refFor="des" refForName="Parent11" op="lte"/>
              <dgm:constr type="primFontSz" for="des" forName="Child10" refType="primFontSz" refFor="des" refForName="Parent11" op="lte"/>
              <dgm:constr type="primFontSz" for="des" forName="Child11" refType="primFontSz" refFor="des" refForName="Parent11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Parent8" refType="primFontSz" refFor="des" refForName="Parent1" op="equ"/>
              <dgm:constr type="primFontSz" for="des" forName="Parent9" refType="primFontSz" refFor="des" refForName="Parent1" op="equ"/>
              <dgm:constr type="primFontSz" for="des" forName="Parent10" refType="primFontSz" refFor="des" refForName="Parent1" op="equ"/>
              <dgm:constr type="primFontSz" for="des" forName="Parent11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forName="Child8" refType="primFontSz" refFor="des" refForName="Child1" op="equ"/>
              <dgm:constr type="primFontSz" for="des" forName="Child9" refType="primFontSz" refFor="des" refForName="Child1" op="equ"/>
              <dgm:constr type="primFontSz" for="des" forName="Child10" refType="primFontSz" refFor="des" refForName="Child1" op="equ"/>
              <dgm:constr type="primFontSz" for="des" forName="Child11" refType="primFontSz" refFor="des" refForName="Child1" op="equ"/>
              <dgm:constr type="r" for="ch" forName="Parent11" refType="w" fact="0.0723"/>
              <dgm:constr type="t" for="ch" forName="Parent11" refType="h" fact="0.2022"/>
              <dgm:constr type="w" for="ch" forName="Parent11" refType="w" fact="0.0579"/>
              <dgm:constr type="h" for="ch" forName="Parent11" refType="h" fact="0.3799"/>
              <dgm:constr type="r" for="ch" forName="Parent10" refType="w" fact="0.162"/>
              <dgm:constr type="t" for="ch" forName="Parent10" refType="h" fact="0.2022"/>
              <dgm:constr type="w" for="ch" forName="Parent10" refType="w" fact="0.0579"/>
              <dgm:constr type="h" for="ch" forName="Parent10" refType="h" fact="0.3799"/>
              <dgm:constr type="r" for="ch" forName="Parent9" refType="w" fact="0.2517"/>
              <dgm:constr type="t" for="ch" forName="Parent9" refType="h" fact="0.2022"/>
              <dgm:constr type="w" for="ch" forName="Parent9" refType="w" fact="0.0579"/>
              <dgm:constr type="h" for="ch" forName="Parent9" refType="h" fact="0.3799"/>
              <dgm:constr type="r" for="ch" forName="Parent8" refType="w" fact="0.3414"/>
              <dgm:constr type="t" for="ch" forName="Parent8" refType="h" fact="0.2022"/>
              <dgm:constr type="w" for="ch" forName="Parent8" refType="w" fact="0.0579"/>
              <dgm:constr type="h" for="ch" forName="Parent8" refType="h" fact="0.3799"/>
              <dgm:constr type="r" for="ch" forName="Parent7" refType="w" fact="0.4311"/>
              <dgm:constr type="t" for="ch" forName="Parent7" refType="h" fact="0.2022"/>
              <dgm:constr type="w" for="ch" forName="Parent7" refType="w" fact="0.0579"/>
              <dgm:constr type="h" for="ch" forName="Parent7" refType="h" fact="0.3799"/>
              <dgm:constr type="r" for="ch" forName="Parent6" refType="w" fact="0.5208"/>
              <dgm:constr type="t" for="ch" forName="Parent6" refType="h" fact="0.2022"/>
              <dgm:constr type="w" for="ch" forName="Parent6" refType="w" fact="0.0579"/>
              <dgm:constr type="h" for="ch" forName="Parent6" refType="h" fact="0.3799"/>
              <dgm:constr type="r" for="ch" forName="Parent5" refType="w" fact="0.6105"/>
              <dgm:constr type="t" for="ch" forName="Parent5" refType="h" fact="0.2022"/>
              <dgm:constr type="w" for="ch" forName="Parent5" refType="w" fact="0.0579"/>
              <dgm:constr type="h" for="ch" forName="Parent5" refType="h" fact="0.3799"/>
              <dgm:constr type="r" for="ch" forName="Parent4" refType="w" fact="0.7001"/>
              <dgm:constr type="t" for="ch" forName="Parent4" refType="h" fact="0.2022"/>
              <dgm:constr type="w" for="ch" forName="Parent4" refType="w" fact="0.0579"/>
              <dgm:constr type="h" for="ch" forName="Parent4" refType="h" fact="0.3799"/>
              <dgm:constr type="r" for="ch" forName="Parent3" refType="w" fact="0.7898"/>
              <dgm:constr type="t" for="ch" forName="Parent3" refType="h" fact="0.2022"/>
              <dgm:constr type="w" for="ch" forName="Parent3" refType="w" fact="0.0579"/>
              <dgm:constr type="h" for="ch" forName="Parent3" refType="h" fact="0.3799"/>
              <dgm:constr type="r" for="ch" forName="Parent2" refType="w" fact="0.8795"/>
              <dgm:constr type="t" for="ch" forName="Parent2" refType="h" fact="0.2022"/>
              <dgm:constr type="w" for="ch" forName="Parent2" refType="w" fact="0.0579"/>
              <dgm:constr type="h" for="ch" forName="Parent2" refType="h" fact="0.3799"/>
              <dgm:constr type="r" for="ch" forName="Parent1" refType="w" fact="0.9692"/>
              <dgm:constr type="t" for="ch" forName="Parent1" refType="h" fact="0.2022"/>
              <dgm:constr type="w" for="ch" forName="Parent1" refType="w" fact="0.0579"/>
              <dgm:constr type="h" for="ch" forName="Parent1" refType="h" fact="0.3799"/>
              <dgm:constr type="r" for="ch" forName="Accent11" refType="w" fact="0.0868"/>
              <dgm:constr type="t" for="ch" forName="Accent11" refType="h" fact="0.1072"/>
              <dgm:constr type="w" for="ch" forName="Accent11" refType="w" fact="0.0868"/>
              <dgm:constr type="h" for="ch" forName="Accent11" refType="h" fact="0.5699"/>
              <dgm:constr type="r" for="ch" forName="ParentBackground11" refType="w" fact="0.0839"/>
              <dgm:constr type="t" for="ch" forName="ParentBackground11" refType="h" fact="0.1262"/>
              <dgm:constr type="w" for="ch" forName="ParentBackground11" refType="w" fact="0.081"/>
              <dgm:constr type="h" for="ch" forName="ParentBackground11" refType="h" fact="0.5319"/>
              <dgm:constr type="r" for="ch" forName="Child11" refType="w" fact="0.0839"/>
              <dgm:constr type="t" for="ch" forName="Child11" refType="h" fact="0.6876"/>
              <dgm:constr type="w" for="ch" forName="Child11" refType="w" fact="0.081"/>
              <dgm:constr type="h" for="ch" forName="Child11" refType="h" fact="0.3124"/>
              <dgm:constr type="r" for="ch" forName="Accent10" refType="w" fact="0.1945"/>
              <dgm:constr type="t" for="ch" forName="Accent10" refType="h" fact="-0.0109"/>
              <dgm:constr type="w" for="ch" forName="Accent10" refType="w" fact="0.1228"/>
              <dgm:constr type="h" for="ch" forName="Accent10" refType="h" fact="0.806"/>
              <dgm:constr type="r" for="ch" forName="ParentBackground10" refType="w" fact="0.1736"/>
              <dgm:constr type="t" for="ch" forName="ParentBackground10" refType="h" fact="0.1262"/>
              <dgm:constr type="w" for="ch" forName="ParentBackground10" refType="w" fact="0.081"/>
              <dgm:constr type="h" for="ch" forName="ParentBackground10" refType="h" fact="0.5319"/>
              <dgm:constr type="r" for="ch" forName="Child10" refType="w" fact="0.1736"/>
              <dgm:constr type="t" for="ch" forName="Child10" refType="h" fact="0.6876"/>
              <dgm:constr type="w" for="ch" forName="Child10" refType="w" fact="0.081"/>
              <dgm:constr type="h" for="ch" forName="Child10" refType="h" fact="0.3124"/>
              <dgm:constr type="r" for="ch" forName="Accent9" refType="w" fact="0.2842"/>
              <dgm:constr type="t" for="ch" forName="Accent9" refType="h" fact="-0.0109"/>
              <dgm:constr type="w" for="ch" forName="Accent9" refType="w" fact="0.1228"/>
              <dgm:constr type="h" for="ch" forName="Accent9" refType="h" fact="0.806"/>
              <dgm:constr type="r" for="ch" forName="ParentBackground9" refType="w" fact="0.2633"/>
              <dgm:constr type="t" for="ch" forName="ParentBackground9" refType="h" fact="0.1262"/>
              <dgm:constr type="w" for="ch" forName="ParentBackground9" refType="w" fact="0.081"/>
              <dgm:constr type="h" for="ch" forName="ParentBackground9" refType="h" fact="0.5319"/>
              <dgm:constr type="r" for="ch" forName="Child9" refType="w" fact="0.2633"/>
              <dgm:constr type="t" for="ch" forName="Child9" refType="h" fact="0.6876"/>
              <dgm:constr type="w" for="ch" forName="Child9" refType="w" fact="0.081"/>
              <dgm:constr type="h" for="ch" forName="Child9" refType="h" fact="0.3124"/>
              <dgm:constr type="r" for="ch" forName="Accent8" refType="w" fact="0.3739"/>
              <dgm:constr type="t" for="ch" forName="Accent8" refType="h" fact="-0.0109"/>
              <dgm:constr type="w" for="ch" forName="Accent8" refType="w" fact="0.1228"/>
              <dgm:constr type="h" for="ch" forName="Accent8" refType="h" fact="0.806"/>
              <dgm:constr type="r" for="ch" forName="ParentBackground8" refType="w" fact="0.353"/>
              <dgm:constr type="t" for="ch" forName="ParentBackground8" refType="h" fact="0.1262"/>
              <dgm:constr type="w" for="ch" forName="ParentBackground8" refType="w" fact="0.081"/>
              <dgm:constr type="h" for="ch" forName="ParentBackground8" refType="h" fact="0.5319"/>
              <dgm:constr type="r" for="ch" forName="Child8" refType="w" fact="0.353"/>
              <dgm:constr type="t" for="ch" forName="Child8" refType="h" fact="0.6876"/>
              <dgm:constr type="w" for="ch" forName="Child8" refType="w" fact="0.081"/>
              <dgm:constr type="h" for="ch" forName="Child8" refType="h" fact="0.3124"/>
              <dgm:constr type="r" for="ch" forName="Accent7" refType="w" fact="0.4636"/>
              <dgm:constr type="t" for="ch" forName="Accent7" refType="h" fact="-0.0109"/>
              <dgm:constr type="w" for="ch" forName="Accent7" refType="w" fact="0.1228"/>
              <dgm:constr type="h" for="ch" forName="Accent7" refType="h" fact="0.806"/>
              <dgm:constr type="r" for="ch" forName="ParentBackground7" refType="w" fact="0.4427"/>
              <dgm:constr type="t" for="ch" forName="ParentBackground7" refType="h" fact="0.1262"/>
              <dgm:constr type="w" for="ch" forName="ParentBackground7" refType="w" fact="0.081"/>
              <dgm:constr type="h" for="ch" forName="ParentBackground7" refType="h" fact="0.5319"/>
              <dgm:constr type="r" for="ch" forName="Child7" refType="w" fact="0.4427"/>
              <dgm:constr type="t" for="ch" forName="Child7" refType="h" fact="0.6876"/>
              <dgm:constr type="w" for="ch" forName="Child7" refType="w" fact="0.081"/>
              <dgm:constr type="h" for="ch" forName="Child7" refType="h" fact="0.3124"/>
              <dgm:constr type="r" for="ch" forName="Accent6" refType="w" fact="0.5533"/>
              <dgm:constr type="t" for="ch" forName="Accent6" refType="h" fact="-0.0109"/>
              <dgm:constr type="w" for="ch" forName="Accent6" refType="w" fact="0.1228"/>
              <dgm:constr type="h" for="ch" forName="Accent6" refType="h" fact="0.806"/>
              <dgm:constr type="r" for="ch" forName="ParentBackground6" refType="w" fact="0.5323"/>
              <dgm:constr type="t" for="ch" forName="ParentBackground6" refType="h" fact="0.1262"/>
              <dgm:constr type="w" for="ch" forName="ParentBackground6" refType="w" fact="0.081"/>
              <dgm:constr type="h" for="ch" forName="ParentBackground6" refType="h" fact="0.5319"/>
              <dgm:constr type="r" for="ch" forName="Child6" refType="w" fact="0.5323"/>
              <dgm:constr type="t" for="ch" forName="Child6" refType="h" fact="0.6876"/>
              <dgm:constr type="w" for="ch" forName="Child6" refType="w" fact="0.081"/>
              <dgm:constr type="h" for="ch" forName="Child6" refType="h" fact="0.3124"/>
              <dgm:constr type="r" for="ch" forName="Accent5" refType="w" fact="0.6429"/>
              <dgm:constr type="t" for="ch" forName="Accent5" refType="h" fact="-0.0109"/>
              <dgm:constr type="w" for="ch" forName="Accent5" refType="w" fact="0.1228"/>
              <dgm:constr type="h" for="ch" forName="Accent5" refType="h" fact="0.806"/>
              <dgm:constr type="r" for="ch" forName="ParentBackground5" refType="w" fact="0.622"/>
              <dgm:constr type="t" for="ch" forName="ParentBackground5" refType="h" fact="0.1262"/>
              <dgm:constr type="w" for="ch" forName="ParentBackground5" refType="w" fact="0.081"/>
              <dgm:constr type="h" for="ch" forName="ParentBackground5" refType="h" fact="0.5319"/>
              <dgm:constr type="r" for="ch" forName="Child5" refType="w" fact="0.622"/>
              <dgm:constr type="t" for="ch" forName="Child5" refType="h" fact="0.6876"/>
              <dgm:constr type="w" for="ch" forName="Child5" refType="w" fact="0.081"/>
              <dgm:constr type="h" for="ch" forName="Child5" refType="h" fact="0.3124"/>
              <dgm:constr type="r" for="ch" forName="Accent4" refType="w" fact="0.7326"/>
              <dgm:constr type="t" for="ch" forName="Accent4" refType="h" fact="-0.0109"/>
              <dgm:constr type="w" for="ch" forName="Accent4" refType="w" fact="0.1228"/>
              <dgm:constr type="h" for="ch" forName="Accent4" refType="h" fact="0.806"/>
              <dgm:constr type="r" for="ch" forName="ParentBackground4" refType="w" fact="0.7117"/>
              <dgm:constr type="t" for="ch" forName="ParentBackground4" refType="h" fact="0.1262"/>
              <dgm:constr type="w" for="ch" forName="ParentBackground4" refType="w" fact="0.081"/>
              <dgm:constr type="h" for="ch" forName="ParentBackground4" refType="h" fact="0.5319"/>
              <dgm:constr type="r" for="ch" forName="Child4" refType="w" fact="0.7117"/>
              <dgm:constr type="t" for="ch" forName="Child4" refType="h" fact="0.6876"/>
              <dgm:constr type="w" for="ch" forName="Child4" refType="w" fact="0.081"/>
              <dgm:constr type="h" for="ch" forName="Child4" refType="h" fact="0.3124"/>
              <dgm:constr type="r" for="ch" forName="Accent3" refType="w" fact="0.8223"/>
              <dgm:constr type="t" for="ch" forName="Accent3" refType="h" fact="-0.0109"/>
              <dgm:constr type="w" for="ch" forName="Accent3" refType="w" fact="0.1228"/>
              <dgm:constr type="h" for="ch" forName="Accent3" refType="h" fact="0.806"/>
              <dgm:constr type="r" for="ch" forName="ParentBackground3" refType="w" fact="0.8014"/>
              <dgm:constr type="t" for="ch" forName="ParentBackground3" refType="h" fact="0.1262"/>
              <dgm:constr type="w" for="ch" forName="ParentBackground3" refType="w" fact="0.081"/>
              <dgm:constr type="h" for="ch" forName="ParentBackground3" refType="h" fact="0.5319"/>
              <dgm:constr type="r" for="ch" forName="Child3" refType="w" fact="0.8014"/>
              <dgm:constr type="t" for="ch" forName="Child3" refType="h" fact="0.6876"/>
              <dgm:constr type="w" for="ch" forName="Child3" refType="w" fact="0.081"/>
              <dgm:constr type="h" for="ch" forName="Child3" refType="h" fact="0.3124"/>
              <dgm:constr type="r" for="ch" forName="Accent2" refType="w" fact="0.912"/>
              <dgm:constr type="t" for="ch" forName="Accent2" refType="h" fact="-0.0109"/>
              <dgm:constr type="w" for="ch" forName="Accent2" refType="w" fact="0.1228"/>
              <dgm:constr type="h" for="ch" forName="Accent2" refType="h" fact="0.806"/>
              <dgm:constr type="r" for="ch" forName="ParentBackground2" refType="w" fact="0.8911"/>
              <dgm:constr type="t" for="ch" forName="ParentBackground2" refType="h" fact="0.1262"/>
              <dgm:constr type="w" for="ch" forName="ParentBackground2" refType="w" fact="0.081"/>
              <dgm:constr type="h" for="ch" forName="ParentBackground2" refType="h" fact="0.5319"/>
              <dgm:constr type="r" for="ch" forName="Child2" refType="w" fact="0.8911"/>
              <dgm:constr type="t" for="ch" forName="Child2" refType="h" fact="0.6876"/>
              <dgm:constr type="w" for="ch" forName="Child2" refType="w" fact="0.081"/>
              <dgm:constr type="h" for="ch" forName="Child2" refType="h" fact="0.3124"/>
              <dgm:constr type="r" for="ch" forName="Accent1" refType="w" fact="1.0017"/>
              <dgm:constr type="t" for="ch" forName="Accent1" refType="h" fact="-0.0109"/>
              <dgm:constr type="w" for="ch" forName="Accent1" refType="w" fact="0.1228"/>
              <dgm:constr type="h" for="ch" forName="Accent1" refType="h" fact="0.806"/>
              <dgm:constr type="r" for="ch" forName="ParentBackground1" refType="w" fact="0.9808"/>
              <dgm:constr type="t" for="ch" forName="ParentBackground1" refType="h" fact="0.1262"/>
              <dgm:constr type="w" for="ch" forName="ParentBackground1" refType="w" fact="0.081"/>
              <dgm:constr type="h" for="ch" forName="ParentBackground1" refType="h" fact="0.5319"/>
              <dgm:constr type="r" for="ch" forName="Child1" refType="w" fact="0.9808"/>
              <dgm:constr type="t" for="ch" forName="Child1" refType="h" fact="0.6876"/>
              <dgm:constr type="w" for="ch" forName="Child1" refType="w" fact="0.081"/>
              <dgm:constr type="h" for="ch" forName="Child1" refType="h" fact="0.3124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8">
            <dgm:if name="Name29" axis="followSib" ptType="node" func="cnt" op="equ" val="0">
              <dgm:shape xmlns:r="http://schemas.openxmlformats.org/officeDocument/2006/relationships" type="ellipse" r:blip="">
                <dgm:adjLst/>
              </dgm:shape>
            </dgm:if>
            <dgm:else name="Name30">
              <dgm:choose name="Name31">
                <dgm:if name="Name32" axis="precedSib" ptType="node" func="cnt" op="equ" val="10">
                  <dgm:shape xmlns:r="http://schemas.openxmlformats.org/officeDocument/2006/relationships" type="ellipse" r:blip="">
                    <dgm:adjLst/>
                  </dgm:shape>
                </dgm:if>
                <dgm:else name="Name33">
                  <dgm:choose name="Name34">
                    <dgm:if name="Name35" func="var" arg="dir" op="equ" val="norm">
                      <dgm:shape xmlns:r="http://schemas.openxmlformats.org/officeDocument/2006/relationships" rot="45" type="teardrop" r:blip="">
                        <dgm:adjLst>
                          <dgm:adj idx="1" val="1"/>
                        </dgm:adjLst>
                      </dgm:shape>
                    </dgm:if>
                    <dgm:else name="Name36">
                      <dgm:shape xmlns:r="http://schemas.openxmlformats.org/officeDocument/2006/relationships" rot="225" type="teardrop" r:blip="">
                        <dgm:adjLst>
                          <dgm:adj idx="1" val="1"/>
                        </dgm:adjLst>
                      </dgm:shape>
                    </dgm:else>
                  </dgm:choose>
                </dgm:else>
              </dgm:choose>
            </dgm:else>
          </dgm:choose>
          <dgm:presOf/>
        </dgm:layoutNode>
      </dgm:forEach>
      <dgm:forEach name="parentBackgroundRepeat" axis="self">
        <dgm:layoutNode name="ParentBackground" styleLbl="fgAcc1">
          <dgm:alg type="sp"/>
          <dgm:shape xmlns:r="http://schemas.openxmlformats.org/officeDocument/2006/relationships" type="ellipse" r:blip="">
            <dgm:adjLst/>
          </dgm:shape>
          <dgm:presOf axis="self" ptType="node"/>
        </dgm:layoutNode>
      </dgm:forEach>
    </dgm:forEach>
    <dgm:forEach name="Name37" axis="ch" ptType="node" st="11" cnt="1"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38" ref="accentRepeat"/>
      </dgm:layoutNode>
      <dgm:layoutNode name="ParentBackground11">
        <dgm:alg type="sp"/>
        <dgm:shape xmlns:r="http://schemas.openxmlformats.org/officeDocument/2006/relationships" r:blip="">
          <dgm:adjLst/>
        </dgm:shape>
        <dgm:presOf/>
        <dgm:forEach name="Name39" ref="parentBackgroundRepeat"/>
      </dgm:layoutNode>
      <dgm:choose name="Name40">
        <dgm:if name="Name41" axis="ch" ptType="node" func="cnt" op="gte" val="1">
          <dgm:layoutNode name="Child1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2"/>
      </dgm:choose>
      <dgm:layoutNode name="Parent1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3" axis="ch" ptType="node" st="10" cnt="1"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44" ref="accentRepeat"/>
      </dgm:layoutNode>
      <dgm:layoutNode name="ParentBackground10">
        <dgm:alg type="sp"/>
        <dgm:shape xmlns:r="http://schemas.openxmlformats.org/officeDocument/2006/relationships" r:blip="">
          <dgm:adjLst/>
        </dgm:shape>
        <dgm:presOf/>
        <dgm:forEach name="Name45" ref="parentBackgroundRepeat"/>
      </dgm:layoutNode>
      <dgm:choose name="Name46">
        <dgm:if name="Name47" axis="ch" ptType="node" func="cnt" op="gte" val="1">
          <dgm:layoutNode name="Child10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48"/>
      </dgm:choose>
      <dgm:layoutNode name="Parent10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49" axis="ch" ptType="node" st="9" cnt="1"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50" ref="accentRepeat"/>
      </dgm:layoutNode>
      <dgm:layoutNode name="ParentBackground9">
        <dgm:alg type="sp"/>
        <dgm:shape xmlns:r="http://schemas.openxmlformats.org/officeDocument/2006/relationships" r:blip="">
          <dgm:adjLst/>
        </dgm:shape>
        <dgm:presOf/>
        <dgm:forEach name="Name51" ref="parentBackgroundRepeat"/>
      </dgm:layoutNode>
      <dgm:choose name="Name52">
        <dgm:if name="Name53" axis="ch" ptType="node" func="cnt" op="gte" val="1">
          <dgm:layoutNode name="Child9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4"/>
      </dgm:choose>
      <dgm:layoutNode name="Parent9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55" axis="ch" ptType="node" st="8" cnt="1"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56" ref="accentRepeat"/>
      </dgm:layoutNode>
      <dgm:layoutNode name="ParentBackground8">
        <dgm:alg type="sp"/>
        <dgm:shape xmlns:r="http://schemas.openxmlformats.org/officeDocument/2006/relationships" r:blip="">
          <dgm:adjLst/>
        </dgm:shape>
        <dgm:presOf/>
        <dgm:forEach name="Name57" ref="parentBackgroundRepeat"/>
      </dgm:layoutNode>
      <dgm:choose name="Name58">
        <dgm:if name="Name59" axis="ch" ptType="node" func="cnt" op="gte" val="1">
          <dgm:layoutNode name="Child8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0"/>
      </dgm:choose>
      <dgm:layoutNode name="Parent8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1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62" ref="accentRepeat"/>
      </dgm:layoutNode>
      <dgm:layoutNode name="ParentBackground7">
        <dgm:alg type="sp"/>
        <dgm:shape xmlns:r="http://schemas.openxmlformats.org/officeDocument/2006/relationships" r:blip="">
          <dgm:adjLst/>
        </dgm:shape>
        <dgm:presOf/>
        <dgm:forEach name="Name63" ref="parentBackgroundRepeat"/>
      </dgm:layoutNode>
      <dgm:choose name="Name64">
        <dgm:if name="Name65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6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67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68" ref="accentRepeat"/>
      </dgm:layoutNode>
      <dgm:layoutNode name="ParentBackground6">
        <dgm:alg type="sp"/>
        <dgm:shape xmlns:r="http://schemas.openxmlformats.org/officeDocument/2006/relationships" r:blip="">
          <dgm:adjLst/>
        </dgm:shape>
        <dgm:presOf/>
        <dgm:forEach name="Name69" ref="parentBackgroundRepeat"/>
      </dgm:layoutNode>
      <dgm:choose name="Name70">
        <dgm:if name="Name71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3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74" ref="accentRepeat"/>
      </dgm:layoutNode>
      <dgm:layoutNode name="ParentBackground5">
        <dgm:alg type="sp"/>
        <dgm:shape xmlns:r="http://schemas.openxmlformats.org/officeDocument/2006/relationships" r:blip="">
          <dgm:adjLst/>
        </dgm:shape>
        <dgm:presOf/>
        <dgm:forEach name="Name75" ref="parentBackgroundRepeat"/>
      </dgm:layoutNode>
      <dgm:choose name="Name76">
        <dgm:if name="Name77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8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79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80" ref="accentRepeat"/>
      </dgm:layoutNode>
      <dgm:layoutNode name="ParentBackground4">
        <dgm:alg type="sp"/>
        <dgm:shape xmlns:r="http://schemas.openxmlformats.org/officeDocument/2006/relationships" r:blip="">
          <dgm:adjLst/>
        </dgm:shape>
        <dgm:presOf/>
        <dgm:forEach name="Name81" ref="parentBackgroundRepeat"/>
      </dgm:layoutNode>
      <dgm:choose name="Name82">
        <dgm:if name="Name8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layoutNode name="ParentBackground3">
        <dgm:alg type="sp"/>
        <dgm:shape xmlns:r="http://schemas.openxmlformats.org/officeDocument/2006/relationships" r:blip="">
          <dgm:adjLst/>
        </dgm:shape>
        <dgm:presOf/>
        <dgm:forEach name="Name87" ref="parentBackgroundRepeat"/>
      </dgm:layoutNode>
      <dgm:choose name="Name88">
        <dgm:if name="Name89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0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1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92" ref="accentRepeat"/>
      </dgm:layoutNode>
      <dgm:layoutNode name="ParentBackground2" styleLbl="fgAcc1">
        <dgm:alg type="sp"/>
        <dgm:shape xmlns:r="http://schemas.openxmlformats.org/officeDocument/2006/relationships" r:blip="">
          <dgm:adjLst/>
        </dgm:shape>
        <dgm:presOf/>
        <dgm:forEach name="Name93" ref="parentBackgroundRepeat"/>
      </dgm:layoutNode>
      <dgm:choose name="Name94">
        <dgm:if name="Name95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96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97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98" ref="accentRepeat"/>
      </dgm:layoutNode>
      <dgm:layoutNode name="ParentBackground1">
        <dgm:alg type="sp"/>
        <dgm:shape xmlns:r="http://schemas.openxmlformats.org/officeDocument/2006/relationships" r:blip="">
          <dgm:adjLst/>
        </dgm:shape>
        <dgm:presOf/>
        <dgm:forEach name="Name99" ref="parentBackgroundRepeat"/>
      </dgm:layoutNode>
      <dgm:choose name="Name100">
        <dgm:if name="Name101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" val="t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102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759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398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735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1210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8709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4216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515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9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4276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356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03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B63B04D-018F-44D3-8169-A3D751F4F74D}" type="datetimeFigureOut">
              <a:rPr lang="cs-CZ" smtClean="0"/>
              <a:t>23.2.2012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63F2FC4-82DE-4EE7-A3C4-C4672484FAE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23.2.2012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46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321622588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36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371656" cy="4525963"/>
          </a:xfrm>
        </p:spPr>
        <p:txBody>
          <a:bodyPr>
            <a:normAutofit fontScale="92500" lnSpcReduction="10000"/>
          </a:bodyPr>
          <a:lstStyle/>
          <a:p>
            <a:r>
              <a:rPr lang="cs-CZ" smtClean="0"/>
              <a:t>Materiál je určen pro </a:t>
            </a:r>
            <a:r>
              <a:rPr lang="cs-CZ" smtClean="0"/>
              <a:t>5.ročník.</a:t>
            </a:r>
            <a:endParaRPr lang="cs-CZ" smtClean="0"/>
          </a:p>
          <a:p>
            <a:r>
              <a:rPr lang="cs-CZ" smtClean="0"/>
              <a:t>Je shrnutím učiva učebnice Project 1,Unit 4,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Present simple/affirmative,negative,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questions/.</a:t>
            </a:r>
          </a:p>
          <a:p>
            <a:r>
              <a:rPr lang="cs-CZ" smtClean="0"/>
              <a:t>Obsahuje výklad,jednoduché věty k překladu s řešením ke společné </a:t>
            </a:r>
            <a:r>
              <a:rPr lang="cs-CZ" smtClean="0"/>
              <a:t>kontrole.</a:t>
            </a:r>
            <a:endParaRPr lang="cs-CZ" smtClean="0"/>
          </a:p>
          <a:p>
            <a:r>
              <a:rPr lang="cs-CZ" smtClean="0"/>
              <a:t>Práci promítáme na interaktivní </a:t>
            </a:r>
            <a:r>
              <a:rPr lang="cs-CZ" smtClean="0"/>
              <a:t>tabuli.</a:t>
            </a:r>
            <a:endParaRPr lang="cs-CZ" smtClean="0"/>
          </a:p>
          <a:p>
            <a:r>
              <a:rPr lang="cs-CZ" smtClean="0"/>
              <a:t>Inovace:využití interaktivní tabuli zlepšuje přehlednost </a:t>
            </a:r>
            <a:r>
              <a:rPr lang="cs-CZ" smtClean="0"/>
              <a:t>učiva.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9233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Present simple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95536" y="1844824"/>
            <a:ext cx="8458200" cy="1440160"/>
          </a:xfrm>
        </p:spPr>
        <p:txBody>
          <a:bodyPr>
            <a:normAutofit/>
          </a:bodyPr>
          <a:lstStyle/>
          <a:p>
            <a:r>
              <a:rPr lang="cs-CZ" smtClean="0"/>
              <a:t>Anglický jazyk pro 5.ročník</a:t>
            </a:r>
          </a:p>
          <a:p>
            <a:endParaRPr lang="cs-CZ" smtClean="0"/>
          </a:p>
          <a:p>
            <a:r>
              <a:rPr lang="cs-CZ" smtClean="0"/>
              <a:t>Mgr.Olga Kolářová</a:t>
            </a:r>
            <a:endParaRPr lang="cs-CZ"/>
          </a:p>
        </p:txBody>
      </p:sp>
      <p:pic>
        <p:nvPicPr>
          <p:cNvPr id="1026" name="Picture 2" descr="C:\Users\Kolářová\AppData\Local\Microsoft\Windows\Temporary Internet Files\Content.IE5\CFCVX2EO\MC90032431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836712"/>
            <a:ext cx="3456384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73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Obsah</a:t>
            </a:r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6970591"/>
              </p:ext>
            </p:extLst>
          </p:nvPr>
        </p:nvGraphicFramePr>
        <p:xfrm>
          <a:off x="304800" y="1554163"/>
          <a:ext cx="86868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725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Present simple-přítomný čas prostý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839200" cy="4525963"/>
          </a:xfrm>
        </p:spPr>
        <p:txBody>
          <a:bodyPr>
            <a:normAutofit fontScale="85000" lnSpcReduction="20000"/>
          </a:bodyPr>
          <a:lstStyle/>
          <a:p>
            <a:r>
              <a:rPr lang="cs-CZ" smtClean="0"/>
              <a:t>Používá se v</a:t>
            </a:r>
            <a:r>
              <a:rPr lang="cs-CZ" smtClean="0">
                <a:solidFill>
                  <a:srgbClr val="0070C0"/>
                </a:solidFill>
              </a:rPr>
              <a:t> </a:t>
            </a:r>
            <a:r>
              <a:rPr lang="cs-CZ" smtClean="0">
                <a:solidFill>
                  <a:srgbClr val="7030A0"/>
                </a:solidFill>
              </a:rPr>
              <a:t>přítomnosti</a:t>
            </a:r>
            <a:r>
              <a:rPr lang="cs-CZ" smtClean="0"/>
              <a:t>, děj se pravidelně </a:t>
            </a:r>
            <a:r>
              <a:rPr lang="cs-CZ" smtClean="0">
                <a:solidFill>
                  <a:srgbClr val="7030A0"/>
                </a:solidFill>
              </a:rPr>
              <a:t>opakuje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I put on my T-shirt -oblékám si tričko          </a:t>
            </a:r>
          </a:p>
          <a:p>
            <a:r>
              <a:rPr lang="cs-CZ" smtClean="0"/>
              <a:t>Ve 3.osobě č. j. přidáváme koncovku </a:t>
            </a:r>
            <a:r>
              <a:rPr lang="cs-CZ" i="1" smtClean="0"/>
              <a:t>–</a:t>
            </a:r>
            <a:r>
              <a:rPr lang="cs-CZ" b="1" i="1" smtClean="0"/>
              <a:t>s</a:t>
            </a:r>
            <a:r>
              <a:rPr lang="cs-CZ" smtClean="0"/>
              <a:t>,-</a:t>
            </a:r>
            <a:r>
              <a:rPr lang="cs-CZ" b="1" i="1" smtClean="0"/>
              <a:t>es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</a:t>
            </a:r>
            <a:r>
              <a:rPr lang="cs-CZ" smtClean="0">
                <a:solidFill>
                  <a:srgbClr val="0070C0"/>
                </a:solidFill>
              </a:rPr>
              <a:t>he,she,it </a:t>
            </a:r>
            <a:r>
              <a:rPr lang="cs-CZ" smtClean="0"/>
              <a:t>put</a:t>
            </a:r>
            <a:r>
              <a:rPr lang="cs-CZ" smtClean="0">
                <a:solidFill>
                  <a:srgbClr val="FF0000"/>
                </a:solidFill>
              </a:rPr>
              <a:t>s </a:t>
            </a:r>
            <a:r>
              <a:rPr lang="cs-CZ" smtClean="0"/>
              <a:t>on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               brush</a:t>
            </a:r>
            <a:r>
              <a:rPr lang="cs-CZ" smtClean="0">
                <a:solidFill>
                  <a:srgbClr val="FF0000"/>
                </a:solidFill>
              </a:rPr>
              <a:t>es</a:t>
            </a:r>
            <a:r>
              <a:rPr lang="cs-CZ" smtClean="0"/>
              <a:t>,watch</a:t>
            </a:r>
            <a:r>
              <a:rPr lang="cs-CZ" smtClean="0">
                <a:solidFill>
                  <a:srgbClr val="FF0000"/>
                </a:solidFill>
              </a:rPr>
              <a:t>es</a:t>
            </a:r>
            <a:r>
              <a:rPr lang="cs-CZ" smtClean="0"/>
              <a:t>,go</a:t>
            </a:r>
            <a:r>
              <a:rPr lang="cs-CZ" smtClean="0">
                <a:solidFill>
                  <a:srgbClr val="FF0000"/>
                </a:solidFill>
              </a:rPr>
              <a:t>es</a:t>
            </a:r>
            <a:r>
              <a:rPr lang="cs-CZ" smtClean="0"/>
              <a:t>,do</a:t>
            </a:r>
            <a:r>
              <a:rPr lang="cs-CZ" smtClean="0">
                <a:solidFill>
                  <a:srgbClr val="FF0000"/>
                </a:solidFill>
              </a:rPr>
              <a:t>es</a:t>
            </a:r>
          </a:p>
          <a:p>
            <a:pPr marL="0" indent="0">
              <a:buNone/>
            </a:pPr>
            <a:r>
              <a:rPr lang="cs-CZ" smtClean="0">
                <a:solidFill>
                  <a:schemeClr val="tx1"/>
                </a:solidFill>
              </a:rPr>
              <a:t>V záporu a otázce používáme pomocné sloveso </a:t>
            </a:r>
            <a:r>
              <a:rPr lang="cs-CZ" smtClean="0">
                <a:solidFill>
                  <a:srgbClr val="002060"/>
                </a:solidFill>
              </a:rPr>
              <a:t>DO</a:t>
            </a:r>
            <a:endParaRPr lang="cs-CZ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cs-CZ" smtClean="0">
                <a:solidFill>
                  <a:srgbClr val="7030A0"/>
                </a:solidFill>
              </a:rPr>
              <a:t>Zápor/negative/:</a:t>
            </a:r>
            <a:r>
              <a:rPr lang="cs-CZ" smtClean="0">
                <a:solidFill>
                  <a:srgbClr val="0070C0"/>
                </a:solidFill>
              </a:rPr>
              <a:t>I</a:t>
            </a:r>
            <a:r>
              <a:rPr lang="cs-CZ" smtClean="0">
                <a:solidFill>
                  <a:srgbClr val="FF0000"/>
                </a:solidFill>
              </a:rPr>
              <a:t> don´t </a:t>
            </a:r>
            <a:r>
              <a:rPr lang="cs-CZ" smtClean="0">
                <a:solidFill>
                  <a:schemeClr val="tx1"/>
                </a:solidFill>
              </a:rPr>
              <a:t>put on-</a:t>
            </a:r>
            <a:r>
              <a:rPr lang="cs-CZ" smtClean="0">
                <a:solidFill>
                  <a:srgbClr val="FF0000"/>
                </a:solidFill>
              </a:rPr>
              <a:t>ne</a:t>
            </a:r>
            <a:r>
              <a:rPr lang="cs-CZ" smtClean="0">
                <a:solidFill>
                  <a:schemeClr val="tx1"/>
                </a:solidFill>
              </a:rPr>
              <a:t>oblékám si</a:t>
            </a:r>
          </a:p>
          <a:p>
            <a:pPr marL="0" indent="0">
              <a:buNone/>
            </a:pPr>
            <a:r>
              <a:rPr lang="cs-CZ">
                <a:solidFill>
                  <a:srgbClr val="FF0000"/>
                </a:solidFill>
              </a:rPr>
              <a:t> </a:t>
            </a:r>
            <a:r>
              <a:rPr lang="cs-CZ" smtClean="0">
                <a:solidFill>
                  <a:srgbClr val="FF0000"/>
                </a:solidFill>
              </a:rPr>
              <a:t>             </a:t>
            </a:r>
            <a:r>
              <a:rPr lang="cs-CZ" smtClean="0">
                <a:solidFill>
                  <a:srgbClr val="0070C0"/>
                </a:solidFill>
              </a:rPr>
              <a:t>he,she,it </a:t>
            </a:r>
            <a:r>
              <a:rPr lang="cs-CZ" smtClean="0">
                <a:solidFill>
                  <a:srgbClr val="FF0000"/>
                </a:solidFill>
              </a:rPr>
              <a:t> doesn´t </a:t>
            </a:r>
            <a:r>
              <a:rPr lang="cs-CZ" smtClean="0">
                <a:solidFill>
                  <a:schemeClr val="tx1"/>
                </a:solidFill>
              </a:rPr>
              <a:t>put on</a:t>
            </a:r>
          </a:p>
          <a:p>
            <a:pPr marL="0" indent="0">
              <a:buNone/>
            </a:pPr>
            <a:r>
              <a:rPr lang="cs-CZ" smtClean="0">
                <a:solidFill>
                  <a:srgbClr val="7030A0"/>
                </a:solidFill>
              </a:rPr>
              <a:t>Otázka: </a:t>
            </a:r>
            <a:r>
              <a:rPr lang="cs-CZ" smtClean="0">
                <a:solidFill>
                  <a:srgbClr val="FF0000"/>
                </a:solidFill>
              </a:rPr>
              <a:t>Do</a:t>
            </a:r>
            <a:r>
              <a:rPr lang="cs-CZ" smtClean="0">
                <a:solidFill>
                  <a:schemeClr val="tx1"/>
                </a:solidFill>
              </a:rPr>
              <a:t> you have lunch?Obědváš?</a:t>
            </a:r>
          </a:p>
          <a:p>
            <a:pPr marL="0" indent="0">
              <a:buNone/>
            </a:pPr>
            <a:r>
              <a:rPr lang="cs-CZ">
                <a:solidFill>
                  <a:schemeClr val="tx1"/>
                </a:solidFill>
              </a:rPr>
              <a:t> </a:t>
            </a:r>
            <a:r>
              <a:rPr lang="cs-CZ" smtClean="0">
                <a:solidFill>
                  <a:schemeClr val="tx1"/>
                </a:solidFill>
              </a:rPr>
              <a:t>             </a:t>
            </a:r>
            <a:r>
              <a:rPr lang="cs-CZ" smtClean="0">
                <a:solidFill>
                  <a:srgbClr val="FF0000"/>
                </a:solidFill>
              </a:rPr>
              <a:t>Does</a:t>
            </a:r>
            <a:r>
              <a:rPr lang="cs-CZ" smtClean="0">
                <a:solidFill>
                  <a:schemeClr val="tx1"/>
                </a:solidFill>
              </a:rPr>
              <a:t> Jane put on ?</a:t>
            </a:r>
            <a:r>
              <a:rPr lang="cs-CZ" smtClean="0">
                <a:solidFill>
                  <a:schemeClr val="tx1"/>
                </a:solidFill>
              </a:rPr>
              <a:t>Obléká se </a:t>
            </a:r>
            <a:r>
              <a:rPr lang="cs-CZ" smtClean="0">
                <a:solidFill>
                  <a:schemeClr val="tx1"/>
                </a:solidFill>
              </a:rPr>
              <a:t>Jana?</a:t>
            </a:r>
          </a:p>
        </p:txBody>
      </p:sp>
      <p:pic>
        <p:nvPicPr>
          <p:cNvPr id="1028" name="Picture 4" descr="C:\Users\Kolářová\AppData\Local\Microsoft\Windows\Temporary Internet Files\Content.IE5\DYZYG3L8\MC90005702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265787"/>
            <a:ext cx="1832458" cy="1613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2040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FF0000"/>
                </a:solidFill>
              </a:rPr>
              <a:t>přelož</a:t>
            </a:r>
            <a:r>
              <a:rPr lang="cs-CZ" smtClean="0"/>
              <a:t>-použij present simple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5257800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mtClean="0"/>
              <a:t>Jedu autobusem.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/>
              <a:t>Děláme úkol.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/>
              <a:t>Oni si čistí zuby.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/>
              <a:t>Vy se sprchujete.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/>
              <a:t>Snídáš.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On hraje tenis.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Ona dělá úkoly.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Ono jede autobusem.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On se dívá na televizi.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Jana jde do školy.</a:t>
            </a:r>
          </a:p>
          <a:p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5141168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On nesnídá.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Ona se nedívá na Tv.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My se nesprchujeme.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On nevstává.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Vy neobědváte.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Vstává ona ?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Oblékáš si ponožky?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Sprchujete se?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Jedeme autobusem?</a:t>
            </a: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Obědvá David?</a:t>
            </a:r>
            <a:r>
              <a:rPr lang="cs-CZ" smtClean="0"/>
              <a:t/>
            </a:r>
            <a:br>
              <a:rPr lang="cs-CZ" smtClean="0"/>
            </a:br>
            <a:endParaRPr lang="cs-CZ"/>
          </a:p>
        </p:txBody>
      </p:sp>
      <p:pic>
        <p:nvPicPr>
          <p:cNvPr id="2051" name="Picture 3" descr="C:\Users\Kolářová\AppData\Local\Microsoft\Windows\Temporary Internet Files\Content.IE5\DE4CGPLA\MC90044042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188640"/>
            <a:ext cx="1736725" cy="182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021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Zkontroluj si.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endParaRPr lang="cs-CZ">
              <a:solidFill>
                <a:srgbClr val="0070C0"/>
              </a:solidFill>
            </a:endParaRPr>
          </a:p>
          <a:p>
            <a:pPr marL="0" indent="0">
              <a:buNone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355976" y="1340768"/>
            <a:ext cx="5036368" cy="5524400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He doesn´t  have breakfast.</a:t>
            </a:r>
            <a:endParaRPr lang="cs-CZ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She doesn´t watch TV.</a:t>
            </a:r>
            <a:endParaRPr lang="cs-CZ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We don´t have a shower.</a:t>
            </a:r>
            <a:endParaRPr lang="cs-CZ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He doesn´t get up.</a:t>
            </a:r>
            <a:endParaRPr lang="cs-CZ">
              <a:solidFill>
                <a:srgbClr val="0070C0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rgbClr val="0070C0"/>
                </a:solidFill>
              </a:rPr>
              <a:t>You don´t have lunch. </a:t>
            </a:r>
            <a:endParaRPr lang="cs-CZ" smtClean="0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Does she get up?</a:t>
            </a:r>
            <a:endParaRPr lang="cs-CZ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Do you put on </a:t>
            </a:r>
            <a:r>
              <a:rPr lang="cs-CZ" smtClean="0">
                <a:solidFill>
                  <a:schemeClr val="tx1"/>
                </a:solidFill>
              </a:rPr>
              <a:t>socks?</a:t>
            </a:r>
            <a:endParaRPr lang="cs-CZ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Do you have a shower?</a:t>
            </a:r>
            <a:endParaRPr lang="cs-CZ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Do we take the bus?</a:t>
            </a:r>
            <a:endParaRPr lang="cs-CZ">
              <a:solidFill>
                <a:schemeClr val="tx1"/>
              </a:solidFill>
            </a:endParaRPr>
          </a:p>
          <a:p>
            <a:pPr marL="514350" indent="-514350">
              <a:buFont typeface="+mj-lt"/>
              <a:buAutoNum type="arabicPeriod" startAt="11"/>
            </a:pPr>
            <a:r>
              <a:rPr lang="cs-CZ" smtClean="0">
                <a:solidFill>
                  <a:schemeClr val="tx1"/>
                </a:solidFill>
              </a:rPr>
              <a:t>Does David have lunch?</a:t>
            </a:r>
            <a:endParaRPr lang="cs-CZ"/>
          </a:p>
        </p:txBody>
      </p:sp>
      <p:sp>
        <p:nvSpPr>
          <p:cNvPr id="5" name="Zástupný symbol pro obsah 3"/>
          <p:cNvSpPr txBox="1">
            <a:spLocks/>
          </p:cNvSpPr>
          <p:nvPr/>
        </p:nvSpPr>
        <p:spPr>
          <a:xfrm>
            <a:off x="457200" y="1340768"/>
            <a:ext cx="4191000" cy="5136232"/>
          </a:xfrm>
          <a:prstGeom prst="rect">
            <a:avLst/>
          </a:prstGeom>
        </p:spPr>
        <p:txBody>
          <a:bodyPr vert="horz">
            <a:normAutofit/>
          </a:bodyPr>
          <a:lstStyle>
            <a:lvl1pPr marL="342900" indent="-3429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"/>
              <a:defRPr kumimoji="0"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"/>
              <a:defRPr kumimoji="0"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"/>
              <a:defRPr kumimoji="0"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70000"/>
              <a:buFont typeface="Wingdings 2"/>
              <a:buChar char="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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"/>
              <a:defRPr kumimoji="0"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9718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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34290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"/>
              <a:defRPr kumimoji="0" sz="16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388620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60000"/>
              <a:buFont typeface="Wingdings 2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chemeClr val="tx1"/>
                </a:solidFill>
              </a:rPr>
              <a:t>I take the bus.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chemeClr val="tx1"/>
                </a:solidFill>
              </a:rPr>
              <a:t>We do our homework.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chemeClr val="tx1"/>
                </a:solidFill>
              </a:rPr>
              <a:t>They brush their teeth.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chemeClr val="tx1"/>
                </a:solidFill>
              </a:rPr>
              <a:t>You have a shower.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chemeClr val="tx1"/>
                </a:solidFill>
              </a:rPr>
              <a:t>You  have breakfast.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He plays tennis.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She does homework.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It takes the bus.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He watches  TV.</a:t>
            </a:r>
          </a:p>
          <a:p>
            <a:pPr marL="514350" indent="-514350">
              <a:buFont typeface="+mj-lt"/>
              <a:buAutoNum type="arabicPeriod"/>
            </a:pPr>
            <a:r>
              <a:rPr lang="cs-CZ" smtClean="0">
                <a:solidFill>
                  <a:srgbClr val="7030A0"/>
                </a:solidFill>
              </a:rPr>
              <a:t>Jane goes to school.</a:t>
            </a:r>
          </a:p>
          <a:p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99592" y="1282303"/>
            <a:ext cx="3528392" cy="5136232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0956" y="1301750"/>
            <a:ext cx="4211960" cy="516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 descr="C:\Users\Kolářová\AppData\Local\Microsoft\Windows\Temporary Internet Files\Content.IE5\S1JEQ4I9\MC90043441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0"/>
            <a:ext cx="1930400" cy="130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398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xfrm>
            <a:off x="422970" y="404664"/>
            <a:ext cx="8686800" cy="838200"/>
          </a:xfrm>
        </p:spPr>
        <p:txBody>
          <a:bodyPr/>
          <a:lstStyle/>
          <a:p>
            <a:r>
              <a:rPr lang="cs-CZ" smtClean="0"/>
              <a:t>zdroje</a:t>
            </a:r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mtClean="0"/>
              <a:t>Ilustrace:</a:t>
            </a:r>
          </a:p>
          <a:p>
            <a:endParaRPr lang="cs-CZ"/>
          </a:p>
          <a:p>
            <a:pPr marL="0" indent="0">
              <a:buNone/>
            </a:pPr>
            <a:r>
              <a:rPr lang="cs-CZ" smtClean="0">
                <a:hlinkClick r:id="rId2"/>
              </a:rPr>
              <a:t>www.office.microsoft.com</a:t>
            </a:r>
            <a:endParaRPr lang="cs-CZ" smtClean="0"/>
          </a:p>
          <a:p>
            <a:pPr marL="0" indent="0">
              <a:buNone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195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127</TotalTime>
  <Words>357</Words>
  <Application>Microsoft Office PowerPoint</Application>
  <PresentationFormat>Předvádění na obrazovce (4:3)</PresentationFormat>
  <Paragraphs>79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Cesta</vt:lpstr>
      <vt:lpstr>Motiv systému Office</vt:lpstr>
      <vt:lpstr>Prezentace aplikace PowerPoint</vt:lpstr>
      <vt:lpstr>Anotace</vt:lpstr>
      <vt:lpstr>Present simple</vt:lpstr>
      <vt:lpstr>Obsah</vt:lpstr>
      <vt:lpstr>Present simple-přítomný čas prostý</vt:lpstr>
      <vt:lpstr>přelož-použij present simple</vt:lpstr>
      <vt:lpstr>Zkontroluj si.</vt:lpstr>
      <vt:lpstr>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Kolářová</dc:creator>
  <cp:lastModifiedBy>Kolářová</cp:lastModifiedBy>
  <cp:revision>16</cp:revision>
  <dcterms:created xsi:type="dcterms:W3CDTF">2012-02-22T15:20:50Z</dcterms:created>
  <dcterms:modified xsi:type="dcterms:W3CDTF">2012-02-23T14:39:28Z</dcterms:modified>
</cp:coreProperties>
</file>