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3" r:id="rId3"/>
    <p:sldId id="260" r:id="rId4"/>
    <p:sldId id="256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VY_22_INOVACE_26_Play,have ,go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Téma:Play,have,go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0DC064-4305-4F36-AF31-B4DED02AB402}" type="presOf" srcId="{C73C7642-F245-4585-8F88-243F9FAEF6CA}" destId="{AA41A67C-3D3F-4AE9-9E0F-5D7F7BB2E741}" srcOrd="1" destOrd="0" presId="urn:microsoft.com/office/officeart/2005/8/layout/target3"/>
    <dgm:cxn modelId="{8B66D86B-0032-4ADB-9BCD-33848B7BAFF5}" type="presOf" srcId="{EBC41103-E2E5-4D48-9B4B-425520D3D098}" destId="{50C2F88D-8688-44C2-A854-691F34009D3B}" srcOrd="0" destOrd="0" presId="urn:microsoft.com/office/officeart/2005/8/layout/target3"/>
    <dgm:cxn modelId="{497381D5-C0F7-463F-A809-4F08CD21DC5F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6A12853-E599-4AA3-BAB5-5CD3F582D2F8}" type="presOf" srcId="{FBBFC3EA-9D9D-4F3A-BEA6-9C2C0E46BF20}" destId="{832BF48F-0145-4429-9E02-8FCA946CCE9E}" srcOrd="1" destOrd="0" presId="urn:microsoft.com/office/officeart/2005/8/layout/target3"/>
    <dgm:cxn modelId="{D06FC6F8-2CBA-4E60-89E4-3662EAC334DE}" type="presOf" srcId="{019433A1-1324-4DE1-9E6F-32B851095F74}" destId="{A3817367-F2BC-482F-8832-FA00B51DCCF3}" srcOrd="0" destOrd="0" presId="urn:microsoft.com/office/officeart/2005/8/layout/target3"/>
    <dgm:cxn modelId="{02B2D9B3-210D-42CC-8D32-19A5267A48ED}" type="presOf" srcId="{DAEA276B-ECF9-46F6-A7D3-4693B2D32BC4}" destId="{CDED6FE3-AD8F-4ACC-B6B8-710EDDD97598}" srcOrd="0" destOrd="0" presId="urn:microsoft.com/office/officeart/2005/8/layout/target3"/>
    <dgm:cxn modelId="{869181FA-4E2F-4828-9DF4-C12167E8868F}" type="presOf" srcId="{C73C7642-F245-4585-8F88-243F9FAEF6CA}" destId="{97289DF2-90F4-4EC2-A9FC-633B00BAB610}" srcOrd="0" destOrd="0" presId="urn:microsoft.com/office/officeart/2005/8/layout/target3"/>
    <dgm:cxn modelId="{8C988CA5-EEF3-47B2-BBA3-568CDF560318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03E36E9-FA85-48E9-A8E4-91E370162BF2}" type="presOf" srcId="{EBC41103-E2E5-4D48-9B4B-425520D3D098}" destId="{F969C235-9271-4D34-B740-D627A121CAD0}" srcOrd="1" destOrd="0" presId="urn:microsoft.com/office/officeart/2005/8/layout/target3"/>
    <dgm:cxn modelId="{E3536221-BD40-4DA0-A4C6-0C69D17DAAA4}" type="presOf" srcId="{FBBFC3EA-9D9D-4F3A-BEA6-9C2C0E46BF20}" destId="{643EA938-EDE0-4533-ACCC-D2BD6F3A527C}" srcOrd="0" destOrd="0" presId="urn:microsoft.com/office/officeart/2005/8/layout/target3"/>
    <dgm:cxn modelId="{576B6F30-C5D3-4AE4-B2E1-85A69383F433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FAF39A1-86C8-4207-A512-1EB51415B090}" type="presOf" srcId="{445C7998-7549-48B0-BD68-D4F0167F02E5}" destId="{4D19AB04-24FA-40C2-B203-52AE3D15E171}" srcOrd="1" destOrd="0" presId="urn:microsoft.com/office/officeart/2005/8/layout/target3"/>
    <dgm:cxn modelId="{9EDA8D46-0DC5-45F0-9E6D-2B4A3759D2F2}" type="presOf" srcId="{DAEA276B-ECF9-46F6-A7D3-4693B2D32BC4}" destId="{F69A1436-182C-465B-AD7F-FE48E0C090C1}" srcOrd="1" destOrd="0" presId="urn:microsoft.com/office/officeart/2005/8/layout/target3"/>
    <dgm:cxn modelId="{FB482AE6-EFB4-448A-AEE0-3F724F9BD494}" type="presParOf" srcId="{71045F8C-00FA-488E-A7BD-E2E6753D979D}" destId="{3577EC6B-C980-4F34-8C69-4365E7B8FC8C}" srcOrd="0" destOrd="0" presId="urn:microsoft.com/office/officeart/2005/8/layout/target3"/>
    <dgm:cxn modelId="{15B8FAFA-000D-4F2C-A417-A2D3333760D4}" type="presParOf" srcId="{71045F8C-00FA-488E-A7BD-E2E6753D979D}" destId="{6940EB87-DC1D-4BC3-9408-9AC2E1FFC039}" srcOrd="1" destOrd="0" presId="urn:microsoft.com/office/officeart/2005/8/layout/target3"/>
    <dgm:cxn modelId="{EC90B76E-89BD-4F37-B760-4FF236720B93}" type="presParOf" srcId="{71045F8C-00FA-488E-A7BD-E2E6753D979D}" destId="{BC35EE03-4121-4EF9-923D-7CB6D30D358D}" srcOrd="2" destOrd="0" presId="urn:microsoft.com/office/officeart/2005/8/layout/target3"/>
    <dgm:cxn modelId="{177C8FB8-83E8-459B-B26F-121C0129EFE5}" type="presParOf" srcId="{71045F8C-00FA-488E-A7BD-E2E6753D979D}" destId="{C95EEA27-3CBF-4645-A92D-9D8AF5C1CBFC}" srcOrd="3" destOrd="0" presId="urn:microsoft.com/office/officeart/2005/8/layout/target3"/>
    <dgm:cxn modelId="{1553E8BB-C248-4E83-A429-D969C9F3ACFA}" type="presParOf" srcId="{71045F8C-00FA-488E-A7BD-E2E6753D979D}" destId="{851BB866-B6AE-4566-893F-4C635BA974FC}" srcOrd="4" destOrd="0" presId="urn:microsoft.com/office/officeart/2005/8/layout/target3"/>
    <dgm:cxn modelId="{9A6870F9-62A1-4A08-8C99-2957982EA8D3}" type="presParOf" srcId="{71045F8C-00FA-488E-A7BD-E2E6753D979D}" destId="{643EA938-EDE0-4533-ACCC-D2BD6F3A527C}" srcOrd="5" destOrd="0" presId="urn:microsoft.com/office/officeart/2005/8/layout/target3"/>
    <dgm:cxn modelId="{07E31746-E990-4C21-A867-9EE9C36F8381}" type="presParOf" srcId="{71045F8C-00FA-488E-A7BD-E2E6753D979D}" destId="{92F31B18-D66D-4CC7-89B9-378928DE877D}" srcOrd="6" destOrd="0" presId="urn:microsoft.com/office/officeart/2005/8/layout/target3"/>
    <dgm:cxn modelId="{ACCD2B3F-D38E-4C45-BDF1-119736C05378}" type="presParOf" srcId="{71045F8C-00FA-488E-A7BD-E2E6753D979D}" destId="{902074E1-B931-4618-97F1-FADBE82E9C3C}" srcOrd="7" destOrd="0" presId="urn:microsoft.com/office/officeart/2005/8/layout/target3"/>
    <dgm:cxn modelId="{F975462C-C36A-424E-B797-8BFDF44E9471}" type="presParOf" srcId="{71045F8C-00FA-488E-A7BD-E2E6753D979D}" destId="{A3817367-F2BC-482F-8832-FA00B51DCCF3}" srcOrd="8" destOrd="0" presId="urn:microsoft.com/office/officeart/2005/8/layout/target3"/>
    <dgm:cxn modelId="{E7C18876-8306-4F46-A4E8-12D0AE3CE5AF}" type="presParOf" srcId="{71045F8C-00FA-488E-A7BD-E2E6753D979D}" destId="{626ABFF6-56C8-4386-B662-68EC364EED9D}" srcOrd="9" destOrd="0" presId="urn:microsoft.com/office/officeart/2005/8/layout/target3"/>
    <dgm:cxn modelId="{06DC9E2C-1371-4777-BCE0-8C452E3B708C}" type="presParOf" srcId="{71045F8C-00FA-488E-A7BD-E2E6753D979D}" destId="{6DB11F1C-D028-4800-9625-6611CA9DE6D4}" srcOrd="10" destOrd="0" presId="urn:microsoft.com/office/officeart/2005/8/layout/target3"/>
    <dgm:cxn modelId="{7EB15ECA-3A58-4272-93F4-3D60CE6DBB4F}" type="presParOf" srcId="{71045F8C-00FA-488E-A7BD-E2E6753D979D}" destId="{CDED6FE3-AD8F-4ACC-B6B8-710EDDD97598}" srcOrd="11" destOrd="0" presId="urn:microsoft.com/office/officeart/2005/8/layout/target3"/>
    <dgm:cxn modelId="{4B3DC416-FA5B-49A0-99F6-FA3254E2F99C}" type="presParOf" srcId="{71045F8C-00FA-488E-A7BD-E2E6753D979D}" destId="{397AC6D7-84A6-4150-958F-83C92D9ACF38}" srcOrd="12" destOrd="0" presId="urn:microsoft.com/office/officeart/2005/8/layout/target3"/>
    <dgm:cxn modelId="{0CB5F60D-3903-442E-BAA5-02E61FD98968}" type="presParOf" srcId="{71045F8C-00FA-488E-A7BD-E2E6753D979D}" destId="{D7419528-33A6-416D-9E64-B3F7915C5149}" srcOrd="13" destOrd="0" presId="urn:microsoft.com/office/officeart/2005/8/layout/target3"/>
    <dgm:cxn modelId="{6C8C242E-2B1D-44B0-8FA8-5C1F93F4FE23}" type="presParOf" srcId="{71045F8C-00FA-488E-A7BD-E2E6753D979D}" destId="{97289DF2-90F4-4EC2-A9FC-633B00BAB610}" srcOrd="14" destOrd="0" presId="urn:microsoft.com/office/officeart/2005/8/layout/target3"/>
    <dgm:cxn modelId="{04282E40-1F19-4099-B4F8-C14CB322C589}" type="presParOf" srcId="{71045F8C-00FA-488E-A7BD-E2E6753D979D}" destId="{234EBA9D-95B4-4C20-A84E-6F65F1085DC6}" srcOrd="15" destOrd="0" presId="urn:microsoft.com/office/officeart/2005/8/layout/target3"/>
    <dgm:cxn modelId="{0F3F3080-ECAB-45A5-8A01-CA94C6AB47C3}" type="presParOf" srcId="{71045F8C-00FA-488E-A7BD-E2E6753D979D}" destId="{12255512-213F-41DF-90A6-8B4CD74A2B52}" srcOrd="16" destOrd="0" presId="urn:microsoft.com/office/officeart/2005/8/layout/target3"/>
    <dgm:cxn modelId="{A0D71DD1-45DB-4D83-8166-5160A989DADB}" type="presParOf" srcId="{71045F8C-00FA-488E-A7BD-E2E6753D979D}" destId="{50C2F88D-8688-44C2-A854-691F34009D3B}" srcOrd="17" destOrd="0" presId="urn:microsoft.com/office/officeart/2005/8/layout/target3"/>
    <dgm:cxn modelId="{57D2477C-55AC-48FF-824B-B98F4AF93E8F}" type="presParOf" srcId="{71045F8C-00FA-488E-A7BD-E2E6753D979D}" destId="{4D19AB04-24FA-40C2-B203-52AE3D15E171}" srcOrd="18" destOrd="0" presId="urn:microsoft.com/office/officeart/2005/8/layout/target3"/>
    <dgm:cxn modelId="{39A760BA-19F6-4205-844D-510CC6858AAE}" type="presParOf" srcId="{71045F8C-00FA-488E-A7BD-E2E6753D979D}" destId="{832BF48F-0145-4429-9E02-8FCA946CCE9E}" srcOrd="19" destOrd="0" presId="urn:microsoft.com/office/officeart/2005/8/layout/target3"/>
    <dgm:cxn modelId="{59109628-71E1-4415-8ABB-C520AAF4EFE4}" type="presParOf" srcId="{71045F8C-00FA-488E-A7BD-E2E6753D979D}" destId="{E7297F21-D4FD-4A41-AE58-814D01A6B5E7}" srcOrd="20" destOrd="0" presId="urn:microsoft.com/office/officeart/2005/8/layout/target3"/>
    <dgm:cxn modelId="{98F87D0D-A9F4-4172-BF14-BE04B86D5028}" type="presParOf" srcId="{71045F8C-00FA-488E-A7BD-E2E6753D979D}" destId="{F69A1436-182C-465B-AD7F-FE48E0C090C1}" srcOrd="21" destOrd="0" presId="urn:microsoft.com/office/officeart/2005/8/layout/target3"/>
    <dgm:cxn modelId="{F7781799-D445-4F85-BEDD-A9C2331A8454}" type="presParOf" srcId="{71045F8C-00FA-488E-A7BD-E2E6753D979D}" destId="{AA41A67C-3D3F-4AE9-9E0F-5D7F7BB2E741}" srcOrd="22" destOrd="0" presId="urn:microsoft.com/office/officeart/2005/8/layout/target3"/>
    <dgm:cxn modelId="{2B6EA41E-2207-408A-AEBC-19AA6551F6F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8AF98C-C919-4197-967A-93AE51C28E90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156448BD-B7FB-4988-83DC-CAA52FAFB04A}">
      <dgm:prSet phldrT="[Text]"/>
      <dgm:spPr/>
      <dgm:t>
        <a:bodyPr/>
        <a:lstStyle/>
        <a:p>
          <a:r>
            <a:rPr lang="cs-CZ" smtClean="0"/>
            <a:t>Play,have,go</a:t>
          </a:r>
          <a:endParaRPr lang="cs-CZ"/>
        </a:p>
      </dgm:t>
    </dgm:pt>
    <dgm:pt modelId="{A1640FBD-A0AA-490A-B1B8-034DAAE50674}" type="parTrans" cxnId="{2412D64C-8E97-4553-9DCF-DD56C04266CD}">
      <dgm:prSet/>
      <dgm:spPr/>
      <dgm:t>
        <a:bodyPr/>
        <a:lstStyle/>
        <a:p>
          <a:endParaRPr lang="cs-CZ"/>
        </a:p>
      </dgm:t>
    </dgm:pt>
    <dgm:pt modelId="{340B8181-6FD4-499F-89A8-229194DB64C8}" type="sibTrans" cxnId="{2412D64C-8E97-4553-9DCF-DD56C04266CD}">
      <dgm:prSet/>
      <dgm:spPr/>
      <dgm:t>
        <a:bodyPr/>
        <a:lstStyle/>
        <a:p>
          <a:endParaRPr lang="cs-CZ"/>
        </a:p>
      </dgm:t>
    </dgm:pt>
    <dgm:pt modelId="{427300C8-3300-4BC8-A7A1-CCC8D1EFF032}">
      <dgm:prSet phldrT="[Text]"/>
      <dgm:spPr/>
      <dgm:t>
        <a:bodyPr/>
        <a:lstStyle/>
        <a:p>
          <a:r>
            <a:rPr lang="cs-CZ" smtClean="0"/>
            <a:t>How do you </a:t>
          </a:r>
        </a:p>
        <a:p>
          <a:r>
            <a:rPr lang="cs-CZ" smtClean="0"/>
            <a:t>go to school?</a:t>
          </a:r>
          <a:endParaRPr lang="cs-CZ"/>
        </a:p>
      </dgm:t>
    </dgm:pt>
    <dgm:pt modelId="{62BEFC72-3C7A-4A17-A553-DC70A09A5C32}" type="parTrans" cxnId="{9BCA0BC0-FD19-40D4-BCA9-4C1E3B676C42}">
      <dgm:prSet/>
      <dgm:spPr/>
      <dgm:t>
        <a:bodyPr/>
        <a:lstStyle/>
        <a:p>
          <a:endParaRPr lang="cs-CZ"/>
        </a:p>
      </dgm:t>
    </dgm:pt>
    <dgm:pt modelId="{D90D907D-E83C-4277-B1B3-494581A49737}" type="sibTrans" cxnId="{9BCA0BC0-FD19-40D4-BCA9-4C1E3B676C42}">
      <dgm:prSet/>
      <dgm:spPr/>
      <dgm:t>
        <a:bodyPr/>
        <a:lstStyle/>
        <a:p>
          <a:endParaRPr lang="cs-CZ"/>
        </a:p>
      </dgm:t>
    </dgm:pt>
    <dgm:pt modelId="{F20CBA91-4EAA-47C0-82E5-18FC9F609B89}" type="pres">
      <dgm:prSet presAssocID="{F08AF98C-C919-4197-967A-93AE51C28E90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20E4622-769F-4532-B9CD-D2FDFDFDE75C}" type="pres">
      <dgm:prSet presAssocID="{F08AF98C-C919-4197-967A-93AE51C28E90}" presName="Name1" presStyleCnt="0"/>
      <dgm:spPr/>
    </dgm:pt>
    <dgm:pt modelId="{FDD353E8-B931-4985-A357-FA62E971B761}" type="pres">
      <dgm:prSet presAssocID="{F08AF98C-C919-4197-967A-93AE51C28E90}" presName="cycle" presStyleCnt="0"/>
      <dgm:spPr/>
    </dgm:pt>
    <dgm:pt modelId="{2F4B55BE-E825-4B69-A6E7-12CEE15DA63B}" type="pres">
      <dgm:prSet presAssocID="{F08AF98C-C919-4197-967A-93AE51C28E90}" presName="srcNode" presStyleLbl="node1" presStyleIdx="0" presStyleCnt="2"/>
      <dgm:spPr/>
    </dgm:pt>
    <dgm:pt modelId="{73C6FAEF-811C-42EF-AC6A-596E571AB31C}" type="pres">
      <dgm:prSet presAssocID="{F08AF98C-C919-4197-967A-93AE51C28E90}" presName="conn" presStyleLbl="parChTrans1D2" presStyleIdx="0" presStyleCnt="1"/>
      <dgm:spPr/>
      <dgm:t>
        <a:bodyPr/>
        <a:lstStyle/>
        <a:p>
          <a:endParaRPr lang="cs-CZ"/>
        </a:p>
      </dgm:t>
    </dgm:pt>
    <dgm:pt modelId="{861FE2C8-03AF-447C-BE27-D62916671E42}" type="pres">
      <dgm:prSet presAssocID="{F08AF98C-C919-4197-967A-93AE51C28E90}" presName="extraNode" presStyleLbl="node1" presStyleIdx="0" presStyleCnt="2"/>
      <dgm:spPr/>
    </dgm:pt>
    <dgm:pt modelId="{6036C269-0687-4938-A78A-2D61838B5705}" type="pres">
      <dgm:prSet presAssocID="{F08AF98C-C919-4197-967A-93AE51C28E90}" presName="dstNode" presStyleLbl="node1" presStyleIdx="0" presStyleCnt="2"/>
      <dgm:spPr/>
    </dgm:pt>
    <dgm:pt modelId="{E844E366-8246-4FDF-BD5E-55A97CA2C298}" type="pres">
      <dgm:prSet presAssocID="{156448BD-B7FB-4988-83DC-CAA52FAFB04A}" presName="text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D2670D-6954-4561-8D2A-79ABBD87EAE9}" type="pres">
      <dgm:prSet presAssocID="{156448BD-B7FB-4988-83DC-CAA52FAFB04A}" presName="accent_1" presStyleCnt="0"/>
      <dgm:spPr/>
    </dgm:pt>
    <dgm:pt modelId="{B887A7C8-9864-415B-8326-F2F98E13ED27}" type="pres">
      <dgm:prSet presAssocID="{156448BD-B7FB-4988-83DC-CAA52FAFB04A}" presName="accentRepeatNode" presStyleLbl="solidFgAcc1" presStyleIdx="0" presStyleCnt="2"/>
      <dgm:spPr/>
    </dgm:pt>
    <dgm:pt modelId="{34BCDE7E-83D7-45FE-BE2E-CBA944BEA5A3}" type="pres">
      <dgm:prSet presAssocID="{427300C8-3300-4BC8-A7A1-CCC8D1EFF032}" presName="text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6E3CA8-F095-48AC-BDD4-8AE4E240137F}" type="pres">
      <dgm:prSet presAssocID="{427300C8-3300-4BC8-A7A1-CCC8D1EFF032}" presName="accent_2" presStyleCnt="0"/>
      <dgm:spPr/>
    </dgm:pt>
    <dgm:pt modelId="{3C506359-5113-402A-A04E-90B5C94F0B4D}" type="pres">
      <dgm:prSet presAssocID="{427300C8-3300-4BC8-A7A1-CCC8D1EFF032}" presName="accentRepeatNode" presStyleLbl="solidFgAcc1" presStyleIdx="1" presStyleCnt="2"/>
      <dgm:spPr/>
    </dgm:pt>
  </dgm:ptLst>
  <dgm:cxnLst>
    <dgm:cxn modelId="{BDEEB298-DA01-4AC2-9E6D-9BD4C3DB040C}" type="presOf" srcId="{156448BD-B7FB-4988-83DC-CAA52FAFB04A}" destId="{E844E366-8246-4FDF-BD5E-55A97CA2C298}" srcOrd="0" destOrd="0" presId="urn:microsoft.com/office/officeart/2008/layout/VerticalCurvedList"/>
    <dgm:cxn modelId="{816755A7-38FB-4093-81D3-185707B95E32}" type="presOf" srcId="{340B8181-6FD4-499F-89A8-229194DB64C8}" destId="{73C6FAEF-811C-42EF-AC6A-596E571AB31C}" srcOrd="0" destOrd="0" presId="urn:microsoft.com/office/officeart/2008/layout/VerticalCurvedList"/>
    <dgm:cxn modelId="{BEC8CF02-1B8E-4B1D-A7BC-B61E6495B083}" type="presOf" srcId="{427300C8-3300-4BC8-A7A1-CCC8D1EFF032}" destId="{34BCDE7E-83D7-45FE-BE2E-CBA944BEA5A3}" srcOrd="0" destOrd="0" presId="urn:microsoft.com/office/officeart/2008/layout/VerticalCurvedList"/>
    <dgm:cxn modelId="{2412D64C-8E97-4553-9DCF-DD56C04266CD}" srcId="{F08AF98C-C919-4197-967A-93AE51C28E90}" destId="{156448BD-B7FB-4988-83DC-CAA52FAFB04A}" srcOrd="0" destOrd="0" parTransId="{A1640FBD-A0AA-490A-B1B8-034DAAE50674}" sibTransId="{340B8181-6FD4-499F-89A8-229194DB64C8}"/>
    <dgm:cxn modelId="{9BCA0BC0-FD19-40D4-BCA9-4C1E3B676C42}" srcId="{F08AF98C-C919-4197-967A-93AE51C28E90}" destId="{427300C8-3300-4BC8-A7A1-CCC8D1EFF032}" srcOrd="1" destOrd="0" parTransId="{62BEFC72-3C7A-4A17-A553-DC70A09A5C32}" sibTransId="{D90D907D-E83C-4277-B1B3-494581A49737}"/>
    <dgm:cxn modelId="{FA25219A-3C24-4370-B8BA-598EE911F793}" type="presOf" srcId="{F08AF98C-C919-4197-967A-93AE51C28E90}" destId="{F20CBA91-4EAA-47C0-82E5-18FC9F609B89}" srcOrd="0" destOrd="0" presId="urn:microsoft.com/office/officeart/2008/layout/VerticalCurvedList"/>
    <dgm:cxn modelId="{3AECF649-C05C-4980-B458-47BA08A48CF0}" type="presParOf" srcId="{F20CBA91-4EAA-47C0-82E5-18FC9F609B89}" destId="{920E4622-769F-4532-B9CD-D2FDFDFDE75C}" srcOrd="0" destOrd="0" presId="urn:microsoft.com/office/officeart/2008/layout/VerticalCurvedList"/>
    <dgm:cxn modelId="{CAD10FF6-4131-4632-BE84-3B3AC5919502}" type="presParOf" srcId="{920E4622-769F-4532-B9CD-D2FDFDFDE75C}" destId="{FDD353E8-B931-4985-A357-FA62E971B761}" srcOrd="0" destOrd="0" presId="urn:microsoft.com/office/officeart/2008/layout/VerticalCurvedList"/>
    <dgm:cxn modelId="{C61E9298-9F1B-4921-A205-B8EBD64940C0}" type="presParOf" srcId="{FDD353E8-B931-4985-A357-FA62E971B761}" destId="{2F4B55BE-E825-4B69-A6E7-12CEE15DA63B}" srcOrd="0" destOrd="0" presId="urn:microsoft.com/office/officeart/2008/layout/VerticalCurvedList"/>
    <dgm:cxn modelId="{6C79EFD2-8BD4-414D-83E3-10F081304058}" type="presParOf" srcId="{FDD353E8-B931-4985-A357-FA62E971B761}" destId="{73C6FAEF-811C-42EF-AC6A-596E571AB31C}" srcOrd="1" destOrd="0" presId="urn:microsoft.com/office/officeart/2008/layout/VerticalCurvedList"/>
    <dgm:cxn modelId="{01DC8A46-7535-4353-BC2B-236AC5811E3B}" type="presParOf" srcId="{FDD353E8-B931-4985-A357-FA62E971B761}" destId="{861FE2C8-03AF-447C-BE27-D62916671E42}" srcOrd="2" destOrd="0" presId="urn:microsoft.com/office/officeart/2008/layout/VerticalCurvedList"/>
    <dgm:cxn modelId="{C81FC88C-B3A8-4244-95AC-A11E1D106C64}" type="presParOf" srcId="{FDD353E8-B931-4985-A357-FA62E971B761}" destId="{6036C269-0687-4938-A78A-2D61838B5705}" srcOrd="3" destOrd="0" presId="urn:microsoft.com/office/officeart/2008/layout/VerticalCurvedList"/>
    <dgm:cxn modelId="{B32C4A91-251F-4AAA-839A-3641C42C4C4A}" type="presParOf" srcId="{920E4622-769F-4532-B9CD-D2FDFDFDE75C}" destId="{E844E366-8246-4FDF-BD5E-55A97CA2C298}" srcOrd="1" destOrd="0" presId="urn:microsoft.com/office/officeart/2008/layout/VerticalCurvedList"/>
    <dgm:cxn modelId="{682375FB-76D7-462C-9F7D-38478C97A9F2}" type="presParOf" srcId="{920E4622-769F-4532-B9CD-D2FDFDFDE75C}" destId="{D7D2670D-6954-4561-8D2A-79ABBD87EAE9}" srcOrd="2" destOrd="0" presId="urn:microsoft.com/office/officeart/2008/layout/VerticalCurvedList"/>
    <dgm:cxn modelId="{DD39236E-9687-4ED4-A0FD-C56AC6909E97}" type="presParOf" srcId="{D7D2670D-6954-4561-8D2A-79ABBD87EAE9}" destId="{B887A7C8-9864-415B-8326-F2F98E13ED27}" srcOrd="0" destOrd="0" presId="urn:microsoft.com/office/officeart/2008/layout/VerticalCurvedList"/>
    <dgm:cxn modelId="{C93B47C2-A653-428E-8BCB-62CB2A075A34}" type="presParOf" srcId="{920E4622-769F-4532-B9CD-D2FDFDFDE75C}" destId="{34BCDE7E-83D7-45FE-BE2E-CBA944BEA5A3}" srcOrd="3" destOrd="0" presId="urn:microsoft.com/office/officeart/2008/layout/VerticalCurvedList"/>
    <dgm:cxn modelId="{B606A665-32B2-4C1F-A35E-FAE778AB2121}" type="presParOf" srcId="{920E4622-769F-4532-B9CD-D2FDFDFDE75C}" destId="{D16E3CA8-F095-48AC-BDD4-8AE4E240137F}" srcOrd="4" destOrd="0" presId="urn:microsoft.com/office/officeart/2008/layout/VerticalCurvedList"/>
    <dgm:cxn modelId="{054220C8-A64C-4EDE-B89B-1122C61B3DB1}" type="presParOf" srcId="{D16E3CA8-F095-48AC-BDD4-8AE4E240137F}" destId="{3C506359-5113-402A-A04E-90B5C94F0B4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0AECE6-3FC4-4CD4-9225-81113B6923FD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3B3DED-BE4F-4A9E-8CEF-A0647D4750BE}">
      <dgm:prSet phldrT="[Text]"/>
      <dgm:spPr/>
      <dgm:t>
        <a:bodyPr/>
        <a:lstStyle/>
        <a:p>
          <a:r>
            <a:rPr lang="cs-CZ" smtClean="0"/>
            <a:t>play</a:t>
          </a:r>
          <a:endParaRPr lang="cs-CZ"/>
        </a:p>
      </dgm:t>
    </dgm:pt>
    <dgm:pt modelId="{4CCF9EFD-38ED-411F-9978-5EFF601E9908}" type="parTrans" cxnId="{E0D90AEA-77DD-4733-A636-F60667AEEF96}">
      <dgm:prSet/>
      <dgm:spPr/>
      <dgm:t>
        <a:bodyPr/>
        <a:lstStyle/>
        <a:p>
          <a:endParaRPr lang="cs-CZ"/>
        </a:p>
      </dgm:t>
    </dgm:pt>
    <dgm:pt modelId="{6AA8EF6A-59FA-468A-A206-081C2DA03235}" type="sibTrans" cxnId="{E0D90AEA-77DD-4733-A636-F60667AEEF96}">
      <dgm:prSet/>
      <dgm:spPr/>
      <dgm:t>
        <a:bodyPr/>
        <a:lstStyle/>
        <a:p>
          <a:endParaRPr lang="cs-CZ"/>
        </a:p>
      </dgm:t>
    </dgm:pt>
    <dgm:pt modelId="{4021EFE8-8AD0-4601-B4A8-F71A63DDFBFB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EC46771A-7BA6-438E-B910-833B139D7714}" type="parTrans" cxnId="{4592FF53-8952-4ECC-8ABB-26BC75E6C4E6}">
      <dgm:prSet/>
      <dgm:spPr/>
      <dgm:t>
        <a:bodyPr/>
        <a:lstStyle/>
        <a:p>
          <a:endParaRPr lang="cs-CZ"/>
        </a:p>
      </dgm:t>
    </dgm:pt>
    <dgm:pt modelId="{936DCA39-F0DC-4067-8B5B-E01D1239CF97}" type="sibTrans" cxnId="{4592FF53-8952-4ECC-8ABB-26BC75E6C4E6}">
      <dgm:prSet/>
      <dgm:spPr/>
      <dgm:t>
        <a:bodyPr/>
        <a:lstStyle/>
        <a:p>
          <a:endParaRPr lang="cs-CZ"/>
        </a:p>
      </dgm:t>
    </dgm:pt>
    <dgm:pt modelId="{89AB2F59-18CD-4ED4-A034-C025CD922DC7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587B769A-CF6A-4E45-B19C-71D8AF97F548}" type="parTrans" cxnId="{B5B989A8-35F8-4B89-9E67-98C3E00222F6}">
      <dgm:prSet/>
      <dgm:spPr/>
      <dgm:t>
        <a:bodyPr/>
        <a:lstStyle/>
        <a:p>
          <a:endParaRPr lang="cs-CZ"/>
        </a:p>
      </dgm:t>
    </dgm:pt>
    <dgm:pt modelId="{A93E8EB9-C460-40A7-BB59-99C0EA64E189}" type="sibTrans" cxnId="{B5B989A8-35F8-4B89-9E67-98C3E00222F6}">
      <dgm:prSet/>
      <dgm:spPr/>
      <dgm:t>
        <a:bodyPr/>
        <a:lstStyle/>
        <a:p>
          <a:endParaRPr lang="cs-CZ"/>
        </a:p>
      </dgm:t>
    </dgm:pt>
    <dgm:pt modelId="{E94001F2-96E5-4A54-98A3-505C8DF944C5}">
      <dgm:prSet phldrT="[Text]"/>
      <dgm:spPr/>
      <dgm:t>
        <a:bodyPr/>
        <a:lstStyle/>
        <a:p>
          <a:r>
            <a:rPr lang="cs-CZ" smtClean="0"/>
            <a:t>have</a:t>
          </a:r>
          <a:endParaRPr lang="cs-CZ"/>
        </a:p>
      </dgm:t>
    </dgm:pt>
    <dgm:pt modelId="{A1F33D3B-D8DD-44D3-8738-E58971AF11ED}" type="parTrans" cxnId="{CB6D29D5-784B-4BD5-B2CF-33061EC9DFEA}">
      <dgm:prSet/>
      <dgm:spPr/>
      <dgm:t>
        <a:bodyPr/>
        <a:lstStyle/>
        <a:p>
          <a:endParaRPr lang="cs-CZ"/>
        </a:p>
      </dgm:t>
    </dgm:pt>
    <dgm:pt modelId="{D05C61D6-1110-401D-B51C-412F4F4B2BCF}" type="sibTrans" cxnId="{CB6D29D5-784B-4BD5-B2CF-33061EC9DFEA}">
      <dgm:prSet/>
      <dgm:spPr/>
      <dgm:t>
        <a:bodyPr/>
        <a:lstStyle/>
        <a:p>
          <a:endParaRPr lang="cs-CZ"/>
        </a:p>
      </dgm:t>
    </dgm:pt>
    <dgm:pt modelId="{066D42FD-5628-41FD-B13D-FE1CF1C5CFBD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CD0ABE86-944F-43E8-B24A-08C92996E33D}" type="parTrans" cxnId="{320C0A9A-F5D7-403E-82CA-9F6272FBC339}">
      <dgm:prSet/>
      <dgm:spPr/>
      <dgm:t>
        <a:bodyPr/>
        <a:lstStyle/>
        <a:p>
          <a:endParaRPr lang="cs-CZ"/>
        </a:p>
      </dgm:t>
    </dgm:pt>
    <dgm:pt modelId="{27F5258D-7050-4D9F-9ED2-80D02E131614}" type="sibTrans" cxnId="{320C0A9A-F5D7-403E-82CA-9F6272FBC339}">
      <dgm:prSet/>
      <dgm:spPr/>
      <dgm:t>
        <a:bodyPr/>
        <a:lstStyle/>
        <a:p>
          <a:endParaRPr lang="cs-CZ"/>
        </a:p>
      </dgm:t>
    </dgm:pt>
    <dgm:pt modelId="{96631FD3-7E60-4019-8256-63ED1D67376A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9908EB3F-0CEE-47BE-B9FA-B3CFC6710E82}" type="parTrans" cxnId="{3DC270A9-0A81-4AB7-AD53-620F976C88CD}">
      <dgm:prSet/>
      <dgm:spPr/>
      <dgm:t>
        <a:bodyPr/>
        <a:lstStyle/>
        <a:p>
          <a:endParaRPr lang="cs-CZ"/>
        </a:p>
      </dgm:t>
    </dgm:pt>
    <dgm:pt modelId="{62D4D9E4-4CE8-4C73-ABDE-5E5975105BAF}" type="sibTrans" cxnId="{3DC270A9-0A81-4AB7-AD53-620F976C88CD}">
      <dgm:prSet/>
      <dgm:spPr/>
      <dgm:t>
        <a:bodyPr/>
        <a:lstStyle/>
        <a:p>
          <a:endParaRPr lang="cs-CZ"/>
        </a:p>
      </dgm:t>
    </dgm:pt>
    <dgm:pt modelId="{A977A37A-FDA0-4C0C-A632-AB5146AF00D3}">
      <dgm:prSet phldrT="[Text]"/>
      <dgm:spPr/>
      <dgm:t>
        <a:bodyPr/>
        <a:lstStyle/>
        <a:p>
          <a:r>
            <a:rPr lang="cs-CZ" smtClean="0"/>
            <a:t>go</a:t>
          </a:r>
          <a:endParaRPr lang="cs-CZ"/>
        </a:p>
      </dgm:t>
    </dgm:pt>
    <dgm:pt modelId="{6C8D6789-EA84-456C-9916-C0CF18139CDD}" type="parTrans" cxnId="{32BE1A1D-78A4-44C5-A6EA-5FF0699F759E}">
      <dgm:prSet/>
      <dgm:spPr/>
      <dgm:t>
        <a:bodyPr/>
        <a:lstStyle/>
        <a:p>
          <a:endParaRPr lang="cs-CZ"/>
        </a:p>
      </dgm:t>
    </dgm:pt>
    <dgm:pt modelId="{142E7E80-7189-4E75-BAB5-9BBB99910111}" type="sibTrans" cxnId="{32BE1A1D-78A4-44C5-A6EA-5FF0699F759E}">
      <dgm:prSet/>
      <dgm:spPr/>
      <dgm:t>
        <a:bodyPr/>
        <a:lstStyle/>
        <a:p>
          <a:endParaRPr lang="cs-CZ"/>
        </a:p>
      </dgm:t>
    </dgm:pt>
    <dgm:pt modelId="{1728CBBD-A626-4892-9BC6-AD3809D664A4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35237F17-AB7F-40A2-8173-E354E532A543}" type="parTrans" cxnId="{AA51C47E-FC70-4569-8956-9F7ACB5A99A2}">
      <dgm:prSet/>
      <dgm:spPr/>
      <dgm:t>
        <a:bodyPr/>
        <a:lstStyle/>
        <a:p>
          <a:endParaRPr lang="cs-CZ"/>
        </a:p>
      </dgm:t>
    </dgm:pt>
    <dgm:pt modelId="{D6E1F9D3-AE11-48B1-B260-1D379C2C508D}" type="sibTrans" cxnId="{AA51C47E-FC70-4569-8956-9F7ACB5A99A2}">
      <dgm:prSet/>
      <dgm:spPr/>
      <dgm:t>
        <a:bodyPr/>
        <a:lstStyle/>
        <a:p>
          <a:endParaRPr lang="cs-CZ"/>
        </a:p>
      </dgm:t>
    </dgm:pt>
    <dgm:pt modelId="{5B9636FC-B4BB-4D5A-8674-834432E90100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71360D39-7BD1-489E-B90B-753702E9E081}" type="parTrans" cxnId="{D01620B6-68F1-4523-B352-969D5C5419CD}">
      <dgm:prSet/>
      <dgm:spPr/>
      <dgm:t>
        <a:bodyPr/>
        <a:lstStyle/>
        <a:p>
          <a:endParaRPr lang="cs-CZ"/>
        </a:p>
      </dgm:t>
    </dgm:pt>
    <dgm:pt modelId="{E78A3673-32BA-4FD8-A6A6-564DBB10312A}" type="sibTrans" cxnId="{D01620B6-68F1-4523-B352-969D5C5419CD}">
      <dgm:prSet/>
      <dgm:spPr/>
      <dgm:t>
        <a:bodyPr/>
        <a:lstStyle/>
        <a:p>
          <a:endParaRPr lang="cs-CZ"/>
        </a:p>
      </dgm:t>
    </dgm:pt>
    <dgm:pt modelId="{2E795B1F-5B98-4E2A-9091-C46E0A74E2B0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01EDA988-686D-44BC-B248-EE3C080A68E9}" type="parTrans" cxnId="{393362E9-3980-4556-BEDF-9CA589C01A40}">
      <dgm:prSet/>
      <dgm:spPr/>
      <dgm:t>
        <a:bodyPr/>
        <a:lstStyle/>
        <a:p>
          <a:endParaRPr lang="cs-CZ"/>
        </a:p>
      </dgm:t>
    </dgm:pt>
    <dgm:pt modelId="{74C0A20C-A7BF-4E59-9CD6-51040844B56E}" type="sibTrans" cxnId="{393362E9-3980-4556-BEDF-9CA589C01A40}">
      <dgm:prSet/>
      <dgm:spPr/>
      <dgm:t>
        <a:bodyPr/>
        <a:lstStyle/>
        <a:p>
          <a:endParaRPr lang="cs-CZ"/>
        </a:p>
      </dgm:t>
    </dgm:pt>
    <dgm:pt modelId="{79F1674E-0125-4100-A884-AFCC9CC2FC78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8581CB28-D414-4222-9E82-EAE22CCD9311}" type="parTrans" cxnId="{616550F5-2B9C-4329-A698-D951D8288BCF}">
      <dgm:prSet/>
      <dgm:spPr/>
      <dgm:t>
        <a:bodyPr/>
        <a:lstStyle/>
        <a:p>
          <a:endParaRPr lang="cs-CZ"/>
        </a:p>
      </dgm:t>
    </dgm:pt>
    <dgm:pt modelId="{D7467C49-71F2-497D-8601-E458A0C15F2F}" type="sibTrans" cxnId="{616550F5-2B9C-4329-A698-D951D8288BCF}">
      <dgm:prSet/>
      <dgm:spPr/>
      <dgm:t>
        <a:bodyPr/>
        <a:lstStyle/>
        <a:p>
          <a:endParaRPr lang="cs-CZ"/>
        </a:p>
      </dgm:t>
    </dgm:pt>
    <dgm:pt modelId="{5CDBEE76-2432-4973-9977-3F6E33050707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0490268A-DE81-4DDE-9E9A-666BCFFA23FD}" type="parTrans" cxnId="{228AD774-3C56-4867-B361-6B161AB804BE}">
      <dgm:prSet/>
      <dgm:spPr/>
      <dgm:t>
        <a:bodyPr/>
        <a:lstStyle/>
        <a:p>
          <a:endParaRPr lang="cs-CZ"/>
        </a:p>
      </dgm:t>
    </dgm:pt>
    <dgm:pt modelId="{352F9282-5CA2-4298-A258-53B6BC3D1E89}" type="sibTrans" cxnId="{228AD774-3C56-4867-B361-6B161AB804BE}">
      <dgm:prSet/>
      <dgm:spPr/>
      <dgm:t>
        <a:bodyPr/>
        <a:lstStyle/>
        <a:p>
          <a:endParaRPr lang="cs-CZ"/>
        </a:p>
      </dgm:t>
    </dgm:pt>
    <dgm:pt modelId="{4B7E2659-EBFA-432A-9DA2-EE3EAFCD1B5D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C7412535-DBAC-486A-98B8-C3E4625F5B1C}" type="parTrans" cxnId="{9E08CF49-6E10-4F38-B721-6B8D3405F94B}">
      <dgm:prSet/>
      <dgm:spPr/>
      <dgm:t>
        <a:bodyPr/>
        <a:lstStyle/>
        <a:p>
          <a:endParaRPr lang="cs-CZ"/>
        </a:p>
      </dgm:t>
    </dgm:pt>
    <dgm:pt modelId="{E4EC31D9-3103-41CA-8BED-CCDF88BD4C2F}" type="sibTrans" cxnId="{9E08CF49-6E10-4F38-B721-6B8D3405F94B}">
      <dgm:prSet/>
      <dgm:spPr/>
      <dgm:t>
        <a:bodyPr/>
        <a:lstStyle/>
        <a:p>
          <a:endParaRPr lang="cs-CZ"/>
        </a:p>
      </dgm:t>
    </dgm:pt>
    <dgm:pt modelId="{3219DF23-8FAF-4232-A6E7-8A684DBD63F2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6E13158E-A222-403C-A218-DFD069DD7192}" type="parTrans" cxnId="{759DA039-18D7-4B24-A7CD-8D7E71EC5B4C}">
      <dgm:prSet/>
      <dgm:spPr/>
      <dgm:t>
        <a:bodyPr/>
        <a:lstStyle/>
        <a:p>
          <a:endParaRPr lang="cs-CZ"/>
        </a:p>
      </dgm:t>
    </dgm:pt>
    <dgm:pt modelId="{0AAEC9E1-36A3-4CB0-ACB8-768F05DB8701}" type="sibTrans" cxnId="{759DA039-18D7-4B24-A7CD-8D7E71EC5B4C}">
      <dgm:prSet/>
      <dgm:spPr/>
      <dgm:t>
        <a:bodyPr/>
        <a:lstStyle/>
        <a:p>
          <a:endParaRPr lang="cs-CZ"/>
        </a:p>
      </dgm:t>
    </dgm:pt>
    <dgm:pt modelId="{4067D63C-5716-4D78-B94E-F2D3FD644F3C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92BAE7E1-394F-4BEB-BED6-95BA733A56CE}" type="parTrans" cxnId="{7026FA21-918E-49C5-AF0B-82362624DC29}">
      <dgm:prSet/>
      <dgm:spPr/>
      <dgm:t>
        <a:bodyPr/>
        <a:lstStyle/>
        <a:p>
          <a:endParaRPr lang="cs-CZ"/>
        </a:p>
      </dgm:t>
    </dgm:pt>
    <dgm:pt modelId="{C4528937-F1C1-4C18-8F8D-7BDB6A14EB6E}" type="sibTrans" cxnId="{7026FA21-918E-49C5-AF0B-82362624DC29}">
      <dgm:prSet/>
      <dgm:spPr/>
      <dgm:t>
        <a:bodyPr/>
        <a:lstStyle/>
        <a:p>
          <a:endParaRPr lang="cs-CZ"/>
        </a:p>
      </dgm:t>
    </dgm:pt>
    <dgm:pt modelId="{9196B844-8976-45BF-9EAA-B71D30E9D9EF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6F4600E4-07D2-4C4A-B36E-2AD5013CF0C6}" type="parTrans" cxnId="{3A99A403-CE41-4210-8EDB-B9AD0C2A9F73}">
      <dgm:prSet/>
      <dgm:spPr/>
      <dgm:t>
        <a:bodyPr/>
        <a:lstStyle/>
        <a:p>
          <a:endParaRPr lang="cs-CZ"/>
        </a:p>
      </dgm:t>
    </dgm:pt>
    <dgm:pt modelId="{53E96717-8399-4312-8B8E-59313481F4BC}" type="sibTrans" cxnId="{3A99A403-CE41-4210-8EDB-B9AD0C2A9F73}">
      <dgm:prSet/>
      <dgm:spPr/>
      <dgm:t>
        <a:bodyPr/>
        <a:lstStyle/>
        <a:p>
          <a:endParaRPr lang="cs-CZ"/>
        </a:p>
      </dgm:t>
    </dgm:pt>
    <dgm:pt modelId="{82FFA39C-0BAD-4017-93BC-8456548EE860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0E3F2280-2319-4D73-ADEE-B2C15625C1E4}" type="parTrans" cxnId="{EC95E543-8A27-44F3-9C53-46137165A286}">
      <dgm:prSet/>
      <dgm:spPr/>
      <dgm:t>
        <a:bodyPr/>
        <a:lstStyle/>
        <a:p>
          <a:endParaRPr lang="cs-CZ"/>
        </a:p>
      </dgm:t>
    </dgm:pt>
    <dgm:pt modelId="{97301C71-3EB9-4712-B3DE-854EE364B820}" type="sibTrans" cxnId="{EC95E543-8A27-44F3-9C53-46137165A286}">
      <dgm:prSet/>
      <dgm:spPr/>
      <dgm:t>
        <a:bodyPr/>
        <a:lstStyle/>
        <a:p>
          <a:endParaRPr lang="cs-CZ"/>
        </a:p>
      </dgm:t>
    </dgm:pt>
    <dgm:pt modelId="{71F7E653-036E-4FF2-990C-761CC91932FA}">
      <dgm:prSet phldrT="[Text]"/>
      <dgm:spPr/>
      <dgm:t>
        <a:bodyPr/>
        <a:lstStyle/>
        <a:p>
          <a:r>
            <a:rPr lang="cs-CZ" smtClean="0"/>
            <a:t>______</a:t>
          </a:r>
          <a:endParaRPr lang="cs-CZ"/>
        </a:p>
      </dgm:t>
    </dgm:pt>
    <dgm:pt modelId="{628152D8-811A-4DD5-BC37-5B80D9897F9A}" type="parTrans" cxnId="{65B8EFD4-4C2A-45B3-9F55-A4F27954440A}">
      <dgm:prSet/>
      <dgm:spPr/>
      <dgm:t>
        <a:bodyPr/>
        <a:lstStyle/>
        <a:p>
          <a:endParaRPr lang="cs-CZ"/>
        </a:p>
      </dgm:t>
    </dgm:pt>
    <dgm:pt modelId="{13BD33E9-2250-41A8-8D4F-5282BB3D7243}" type="sibTrans" cxnId="{65B8EFD4-4C2A-45B3-9F55-A4F27954440A}">
      <dgm:prSet/>
      <dgm:spPr/>
      <dgm:t>
        <a:bodyPr/>
        <a:lstStyle/>
        <a:p>
          <a:endParaRPr lang="cs-CZ"/>
        </a:p>
      </dgm:t>
    </dgm:pt>
    <dgm:pt modelId="{FD3EE580-A6D5-4D73-ADF6-D3F60D5165D5}" type="pres">
      <dgm:prSet presAssocID="{780AECE6-3FC4-4CD4-9225-81113B6923F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F9653D4-6B46-470C-B64E-6CE7204E414A}" type="pres">
      <dgm:prSet presAssocID="{1E3B3DED-BE4F-4A9E-8CEF-A0647D4750BE}" presName="composite" presStyleCnt="0"/>
      <dgm:spPr/>
    </dgm:pt>
    <dgm:pt modelId="{0D497E59-BB95-4588-862A-C751185D64F0}" type="pres">
      <dgm:prSet presAssocID="{1E3B3DED-BE4F-4A9E-8CEF-A0647D4750BE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813349-F3A8-4AB2-BBE9-FEBB75F8E254}" type="pres">
      <dgm:prSet presAssocID="{1E3B3DED-BE4F-4A9E-8CEF-A0647D4750BE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16F7ED-F9FD-4A47-AD3B-1A419E5D9EFF}" type="pres">
      <dgm:prSet presAssocID="{6AA8EF6A-59FA-468A-A206-081C2DA03235}" presName="space" presStyleCnt="0"/>
      <dgm:spPr/>
    </dgm:pt>
    <dgm:pt modelId="{74F70E14-C746-41C0-BCC4-72EC7D6AA557}" type="pres">
      <dgm:prSet presAssocID="{E94001F2-96E5-4A54-98A3-505C8DF944C5}" presName="composite" presStyleCnt="0"/>
      <dgm:spPr/>
    </dgm:pt>
    <dgm:pt modelId="{246AEA5D-24F2-4615-9DD6-0A34130FCC18}" type="pres">
      <dgm:prSet presAssocID="{E94001F2-96E5-4A54-98A3-505C8DF944C5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0790B-0DD3-4727-B238-C9E7EE64DCDD}" type="pres">
      <dgm:prSet presAssocID="{E94001F2-96E5-4A54-98A3-505C8DF944C5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F29DB-BF0C-4D07-A451-9CBB1863004A}" type="pres">
      <dgm:prSet presAssocID="{D05C61D6-1110-401D-B51C-412F4F4B2BCF}" presName="space" presStyleCnt="0"/>
      <dgm:spPr/>
    </dgm:pt>
    <dgm:pt modelId="{BB5522EF-2244-4289-98DE-FCE0BBF0CEA3}" type="pres">
      <dgm:prSet presAssocID="{A977A37A-FDA0-4C0C-A632-AB5146AF00D3}" presName="composite" presStyleCnt="0"/>
      <dgm:spPr/>
    </dgm:pt>
    <dgm:pt modelId="{2E845EA2-DB44-4CFF-9EA4-8140E29A2B48}" type="pres">
      <dgm:prSet presAssocID="{A977A37A-FDA0-4C0C-A632-AB5146AF00D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3E4B13-FF1D-48C1-A0DD-3129FA95CF6F}" type="pres">
      <dgm:prSet presAssocID="{A977A37A-FDA0-4C0C-A632-AB5146AF00D3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B989A8-35F8-4B89-9E67-98C3E00222F6}" srcId="{1E3B3DED-BE4F-4A9E-8CEF-A0647D4750BE}" destId="{89AB2F59-18CD-4ED4-A034-C025CD922DC7}" srcOrd="4" destOrd="0" parTransId="{587B769A-CF6A-4E45-B19C-71D8AF97F548}" sibTransId="{A93E8EB9-C460-40A7-BB59-99C0EA64E189}"/>
    <dgm:cxn modelId="{65B8EFD4-4C2A-45B3-9F55-A4F27954440A}" srcId="{A977A37A-FDA0-4C0C-A632-AB5146AF00D3}" destId="{71F7E653-036E-4FF2-990C-761CC91932FA}" srcOrd="4" destOrd="0" parTransId="{628152D8-811A-4DD5-BC37-5B80D9897F9A}" sibTransId="{13BD33E9-2250-41A8-8D4F-5282BB3D7243}"/>
    <dgm:cxn modelId="{32BE1A1D-78A4-44C5-A6EA-5FF0699F759E}" srcId="{780AECE6-3FC4-4CD4-9225-81113B6923FD}" destId="{A977A37A-FDA0-4C0C-A632-AB5146AF00D3}" srcOrd="2" destOrd="0" parTransId="{6C8D6789-EA84-456C-9916-C0CF18139CDD}" sibTransId="{142E7E80-7189-4E75-BAB5-9BBB99910111}"/>
    <dgm:cxn modelId="{E42EFD73-7788-47E7-8CF1-93BB8348CEE3}" type="presOf" srcId="{1E3B3DED-BE4F-4A9E-8CEF-A0647D4750BE}" destId="{0D497E59-BB95-4588-862A-C751185D64F0}" srcOrd="0" destOrd="0" presId="urn:microsoft.com/office/officeart/2005/8/layout/hList1"/>
    <dgm:cxn modelId="{B441EEE1-353C-4FF6-96E1-348B45400C6D}" type="presOf" srcId="{96631FD3-7E60-4019-8256-63ED1D67376A}" destId="{E520790B-0DD3-4727-B238-C9E7EE64DCDD}" srcOrd="0" destOrd="1" presId="urn:microsoft.com/office/officeart/2005/8/layout/hList1"/>
    <dgm:cxn modelId="{AE150592-31E2-4088-8FA3-36C5755EB4ED}" type="presOf" srcId="{1728CBBD-A626-4892-9BC6-AD3809D664A4}" destId="{F73E4B13-FF1D-48C1-A0DD-3129FA95CF6F}" srcOrd="0" destOrd="0" presId="urn:microsoft.com/office/officeart/2005/8/layout/hList1"/>
    <dgm:cxn modelId="{4592FF53-8952-4ECC-8ABB-26BC75E6C4E6}" srcId="{1E3B3DED-BE4F-4A9E-8CEF-A0647D4750BE}" destId="{4021EFE8-8AD0-4601-B4A8-F71A63DDFBFB}" srcOrd="0" destOrd="0" parTransId="{EC46771A-7BA6-438E-B910-833B139D7714}" sibTransId="{936DCA39-F0DC-4067-8B5B-E01D1239CF97}"/>
    <dgm:cxn modelId="{6EA28925-D6F5-4E47-ACFE-CCFBD076B798}" type="presOf" srcId="{4021EFE8-8AD0-4601-B4A8-F71A63DDFBFB}" destId="{2B813349-F3A8-4AB2-BBE9-FEBB75F8E254}" srcOrd="0" destOrd="0" presId="urn:microsoft.com/office/officeart/2005/8/layout/hList1"/>
    <dgm:cxn modelId="{3A99A403-CE41-4210-8EDB-B9AD0C2A9F73}" srcId="{A977A37A-FDA0-4C0C-A632-AB5146AF00D3}" destId="{9196B844-8976-45BF-9EAA-B71D30E9D9EF}" srcOrd="2" destOrd="0" parTransId="{6F4600E4-07D2-4C4A-B36E-2AD5013CF0C6}" sibTransId="{53E96717-8399-4312-8B8E-59313481F4BC}"/>
    <dgm:cxn modelId="{3DC270A9-0A81-4AB7-AD53-620F976C88CD}" srcId="{E94001F2-96E5-4A54-98A3-505C8DF944C5}" destId="{96631FD3-7E60-4019-8256-63ED1D67376A}" srcOrd="1" destOrd="0" parTransId="{9908EB3F-0CEE-47BE-B9FA-B3CFC6710E82}" sibTransId="{62D4D9E4-4CE8-4C73-ABDE-5E5975105BAF}"/>
    <dgm:cxn modelId="{CB6D29D5-784B-4BD5-B2CF-33061EC9DFEA}" srcId="{780AECE6-3FC4-4CD4-9225-81113B6923FD}" destId="{E94001F2-96E5-4A54-98A3-505C8DF944C5}" srcOrd="1" destOrd="0" parTransId="{A1F33D3B-D8DD-44D3-8738-E58971AF11ED}" sibTransId="{D05C61D6-1110-401D-B51C-412F4F4B2BCF}"/>
    <dgm:cxn modelId="{DA59ABCB-5DFF-4A25-A12F-AF42E1EA7A5D}" type="presOf" srcId="{2E795B1F-5B98-4E2A-9091-C46E0A74E2B0}" destId="{2B813349-F3A8-4AB2-BBE9-FEBB75F8E254}" srcOrd="0" destOrd="1" presId="urn:microsoft.com/office/officeart/2005/8/layout/hList1"/>
    <dgm:cxn modelId="{0B5E8E5E-65C8-4CBE-A80E-6C2015962AED}" type="presOf" srcId="{E94001F2-96E5-4A54-98A3-505C8DF944C5}" destId="{246AEA5D-24F2-4615-9DD6-0A34130FCC18}" srcOrd="0" destOrd="0" presId="urn:microsoft.com/office/officeart/2005/8/layout/hList1"/>
    <dgm:cxn modelId="{337C3707-550A-45BD-B15D-019E53FB10BC}" type="presOf" srcId="{5B9636FC-B4BB-4D5A-8674-834432E90100}" destId="{F73E4B13-FF1D-48C1-A0DD-3129FA95CF6F}" srcOrd="0" destOrd="1" presId="urn:microsoft.com/office/officeart/2005/8/layout/hList1"/>
    <dgm:cxn modelId="{393362E9-3980-4556-BEDF-9CA589C01A40}" srcId="{1E3B3DED-BE4F-4A9E-8CEF-A0647D4750BE}" destId="{2E795B1F-5B98-4E2A-9091-C46E0A74E2B0}" srcOrd="1" destOrd="0" parTransId="{01EDA988-686D-44BC-B248-EE3C080A68E9}" sibTransId="{74C0A20C-A7BF-4E59-9CD6-51040844B56E}"/>
    <dgm:cxn modelId="{917958FB-C786-427E-B6B1-BA2346858A20}" type="presOf" srcId="{89AB2F59-18CD-4ED4-A034-C025CD922DC7}" destId="{2B813349-F3A8-4AB2-BBE9-FEBB75F8E254}" srcOrd="0" destOrd="4" presId="urn:microsoft.com/office/officeart/2005/8/layout/hList1"/>
    <dgm:cxn modelId="{616550F5-2B9C-4329-A698-D951D8288BCF}" srcId="{1E3B3DED-BE4F-4A9E-8CEF-A0647D4750BE}" destId="{79F1674E-0125-4100-A884-AFCC9CC2FC78}" srcOrd="2" destOrd="0" parTransId="{8581CB28-D414-4222-9E82-EAE22CCD9311}" sibTransId="{D7467C49-71F2-497D-8601-E458A0C15F2F}"/>
    <dgm:cxn modelId="{228AD774-3C56-4867-B361-6B161AB804BE}" srcId="{1E3B3DED-BE4F-4A9E-8CEF-A0647D4750BE}" destId="{5CDBEE76-2432-4973-9977-3F6E33050707}" srcOrd="3" destOrd="0" parTransId="{0490268A-DE81-4DDE-9E9A-666BCFFA23FD}" sibTransId="{352F9282-5CA2-4298-A258-53B6BC3D1E89}"/>
    <dgm:cxn modelId="{F88C1B2A-8DF1-4EEF-8603-8FF9008B392E}" type="presOf" srcId="{4067D63C-5716-4D78-B94E-F2D3FD644F3C}" destId="{E520790B-0DD3-4727-B238-C9E7EE64DCDD}" srcOrd="0" destOrd="4" presId="urn:microsoft.com/office/officeart/2005/8/layout/hList1"/>
    <dgm:cxn modelId="{0CD743D5-0886-4785-81AB-4531522407F3}" type="presOf" srcId="{066D42FD-5628-41FD-B13D-FE1CF1C5CFBD}" destId="{E520790B-0DD3-4727-B238-C9E7EE64DCDD}" srcOrd="0" destOrd="0" presId="urn:microsoft.com/office/officeart/2005/8/layout/hList1"/>
    <dgm:cxn modelId="{4166E945-4E69-4B1C-B705-D15D261E8F33}" type="presOf" srcId="{5CDBEE76-2432-4973-9977-3F6E33050707}" destId="{2B813349-F3A8-4AB2-BBE9-FEBB75F8E254}" srcOrd="0" destOrd="3" presId="urn:microsoft.com/office/officeart/2005/8/layout/hList1"/>
    <dgm:cxn modelId="{E0D90AEA-77DD-4733-A636-F60667AEEF96}" srcId="{780AECE6-3FC4-4CD4-9225-81113B6923FD}" destId="{1E3B3DED-BE4F-4A9E-8CEF-A0647D4750BE}" srcOrd="0" destOrd="0" parTransId="{4CCF9EFD-38ED-411F-9978-5EFF601E9908}" sibTransId="{6AA8EF6A-59FA-468A-A206-081C2DA03235}"/>
    <dgm:cxn modelId="{5EFFAB62-3282-4516-875C-FEE233A1C772}" type="presOf" srcId="{4B7E2659-EBFA-432A-9DA2-EE3EAFCD1B5D}" destId="{E520790B-0DD3-4727-B238-C9E7EE64DCDD}" srcOrd="0" destOrd="2" presId="urn:microsoft.com/office/officeart/2005/8/layout/hList1"/>
    <dgm:cxn modelId="{320C0A9A-F5D7-403E-82CA-9F6272FBC339}" srcId="{E94001F2-96E5-4A54-98A3-505C8DF944C5}" destId="{066D42FD-5628-41FD-B13D-FE1CF1C5CFBD}" srcOrd="0" destOrd="0" parTransId="{CD0ABE86-944F-43E8-B24A-08C92996E33D}" sibTransId="{27F5258D-7050-4D9F-9ED2-80D02E131614}"/>
    <dgm:cxn modelId="{09CC2558-2EA2-4DF6-8A76-A195052E04F1}" type="presOf" srcId="{A977A37A-FDA0-4C0C-A632-AB5146AF00D3}" destId="{2E845EA2-DB44-4CFF-9EA4-8140E29A2B48}" srcOrd="0" destOrd="0" presId="urn:microsoft.com/office/officeart/2005/8/layout/hList1"/>
    <dgm:cxn modelId="{48AC4081-2C23-4346-9E08-F246CE025631}" type="presOf" srcId="{9196B844-8976-45BF-9EAA-B71D30E9D9EF}" destId="{F73E4B13-FF1D-48C1-A0DD-3129FA95CF6F}" srcOrd="0" destOrd="2" presId="urn:microsoft.com/office/officeart/2005/8/layout/hList1"/>
    <dgm:cxn modelId="{D8AE0B11-DEB7-45C8-BB5F-A80425792D5A}" type="presOf" srcId="{71F7E653-036E-4FF2-990C-761CC91932FA}" destId="{F73E4B13-FF1D-48C1-A0DD-3129FA95CF6F}" srcOrd="0" destOrd="4" presId="urn:microsoft.com/office/officeart/2005/8/layout/hList1"/>
    <dgm:cxn modelId="{EC95E543-8A27-44F3-9C53-46137165A286}" srcId="{A977A37A-FDA0-4C0C-A632-AB5146AF00D3}" destId="{82FFA39C-0BAD-4017-93BC-8456548EE860}" srcOrd="3" destOrd="0" parTransId="{0E3F2280-2319-4D73-ADEE-B2C15625C1E4}" sibTransId="{97301C71-3EB9-4712-B3DE-854EE364B820}"/>
    <dgm:cxn modelId="{AA51C47E-FC70-4569-8956-9F7ACB5A99A2}" srcId="{A977A37A-FDA0-4C0C-A632-AB5146AF00D3}" destId="{1728CBBD-A626-4892-9BC6-AD3809D664A4}" srcOrd="0" destOrd="0" parTransId="{35237F17-AB7F-40A2-8173-E354E532A543}" sibTransId="{D6E1F9D3-AE11-48B1-B260-1D379C2C508D}"/>
    <dgm:cxn modelId="{D01620B6-68F1-4523-B352-969D5C5419CD}" srcId="{A977A37A-FDA0-4C0C-A632-AB5146AF00D3}" destId="{5B9636FC-B4BB-4D5A-8674-834432E90100}" srcOrd="1" destOrd="0" parTransId="{71360D39-7BD1-489E-B90B-753702E9E081}" sibTransId="{E78A3673-32BA-4FD8-A6A6-564DBB10312A}"/>
    <dgm:cxn modelId="{9E08CF49-6E10-4F38-B721-6B8D3405F94B}" srcId="{E94001F2-96E5-4A54-98A3-505C8DF944C5}" destId="{4B7E2659-EBFA-432A-9DA2-EE3EAFCD1B5D}" srcOrd="2" destOrd="0" parTransId="{C7412535-DBAC-486A-98B8-C3E4625F5B1C}" sibTransId="{E4EC31D9-3103-41CA-8BED-CCDF88BD4C2F}"/>
    <dgm:cxn modelId="{B261A70D-C150-4533-9174-886C0095FEF1}" type="presOf" srcId="{79F1674E-0125-4100-A884-AFCC9CC2FC78}" destId="{2B813349-F3A8-4AB2-BBE9-FEBB75F8E254}" srcOrd="0" destOrd="2" presId="urn:microsoft.com/office/officeart/2005/8/layout/hList1"/>
    <dgm:cxn modelId="{09CF057A-CC33-4BE3-8FD9-0E9125C0A1C5}" type="presOf" srcId="{780AECE6-3FC4-4CD4-9225-81113B6923FD}" destId="{FD3EE580-A6D5-4D73-ADF6-D3F60D5165D5}" srcOrd="0" destOrd="0" presId="urn:microsoft.com/office/officeart/2005/8/layout/hList1"/>
    <dgm:cxn modelId="{42B74DB8-2A72-4332-8D92-9C01BD66255F}" type="presOf" srcId="{82FFA39C-0BAD-4017-93BC-8456548EE860}" destId="{F73E4B13-FF1D-48C1-A0DD-3129FA95CF6F}" srcOrd="0" destOrd="3" presId="urn:microsoft.com/office/officeart/2005/8/layout/hList1"/>
    <dgm:cxn modelId="{759DA039-18D7-4B24-A7CD-8D7E71EC5B4C}" srcId="{E94001F2-96E5-4A54-98A3-505C8DF944C5}" destId="{3219DF23-8FAF-4232-A6E7-8A684DBD63F2}" srcOrd="3" destOrd="0" parTransId="{6E13158E-A222-403C-A218-DFD069DD7192}" sibTransId="{0AAEC9E1-36A3-4CB0-ACB8-768F05DB8701}"/>
    <dgm:cxn modelId="{7026FA21-918E-49C5-AF0B-82362624DC29}" srcId="{E94001F2-96E5-4A54-98A3-505C8DF944C5}" destId="{4067D63C-5716-4D78-B94E-F2D3FD644F3C}" srcOrd="4" destOrd="0" parTransId="{92BAE7E1-394F-4BEB-BED6-95BA733A56CE}" sibTransId="{C4528937-F1C1-4C18-8F8D-7BDB6A14EB6E}"/>
    <dgm:cxn modelId="{08E875C6-BEB8-476D-8452-66478BBBE927}" type="presOf" srcId="{3219DF23-8FAF-4232-A6E7-8A684DBD63F2}" destId="{E520790B-0DD3-4727-B238-C9E7EE64DCDD}" srcOrd="0" destOrd="3" presId="urn:microsoft.com/office/officeart/2005/8/layout/hList1"/>
    <dgm:cxn modelId="{835D9456-59B0-439E-B0DB-26C569A5C720}" type="presParOf" srcId="{FD3EE580-A6D5-4D73-ADF6-D3F60D5165D5}" destId="{EF9653D4-6B46-470C-B64E-6CE7204E414A}" srcOrd="0" destOrd="0" presId="urn:microsoft.com/office/officeart/2005/8/layout/hList1"/>
    <dgm:cxn modelId="{B0DE74A0-4964-41E3-953A-594C50867636}" type="presParOf" srcId="{EF9653D4-6B46-470C-B64E-6CE7204E414A}" destId="{0D497E59-BB95-4588-862A-C751185D64F0}" srcOrd="0" destOrd="0" presId="urn:microsoft.com/office/officeart/2005/8/layout/hList1"/>
    <dgm:cxn modelId="{067345B3-9145-437A-93B9-75711857E79B}" type="presParOf" srcId="{EF9653D4-6B46-470C-B64E-6CE7204E414A}" destId="{2B813349-F3A8-4AB2-BBE9-FEBB75F8E254}" srcOrd="1" destOrd="0" presId="urn:microsoft.com/office/officeart/2005/8/layout/hList1"/>
    <dgm:cxn modelId="{091141E0-7889-4549-A3B6-CE8328142E3A}" type="presParOf" srcId="{FD3EE580-A6D5-4D73-ADF6-D3F60D5165D5}" destId="{7D16F7ED-F9FD-4A47-AD3B-1A419E5D9EFF}" srcOrd="1" destOrd="0" presId="urn:microsoft.com/office/officeart/2005/8/layout/hList1"/>
    <dgm:cxn modelId="{4D800CC6-C1E5-4410-BC03-ECCFF5EC596E}" type="presParOf" srcId="{FD3EE580-A6D5-4D73-ADF6-D3F60D5165D5}" destId="{74F70E14-C746-41C0-BCC4-72EC7D6AA557}" srcOrd="2" destOrd="0" presId="urn:microsoft.com/office/officeart/2005/8/layout/hList1"/>
    <dgm:cxn modelId="{6DFADB79-16D8-4504-A548-FE3B1B83B357}" type="presParOf" srcId="{74F70E14-C746-41C0-BCC4-72EC7D6AA557}" destId="{246AEA5D-24F2-4615-9DD6-0A34130FCC18}" srcOrd="0" destOrd="0" presId="urn:microsoft.com/office/officeart/2005/8/layout/hList1"/>
    <dgm:cxn modelId="{08053810-278F-449E-9187-960DB81F0D5E}" type="presParOf" srcId="{74F70E14-C746-41C0-BCC4-72EC7D6AA557}" destId="{E520790B-0DD3-4727-B238-C9E7EE64DCDD}" srcOrd="1" destOrd="0" presId="urn:microsoft.com/office/officeart/2005/8/layout/hList1"/>
    <dgm:cxn modelId="{B48C42B5-4667-4414-9D2B-1617BC021056}" type="presParOf" srcId="{FD3EE580-A6D5-4D73-ADF6-D3F60D5165D5}" destId="{5B6F29DB-BF0C-4D07-A451-9CBB1863004A}" srcOrd="3" destOrd="0" presId="urn:microsoft.com/office/officeart/2005/8/layout/hList1"/>
    <dgm:cxn modelId="{B7316683-9C8B-4653-A38F-8EF24027AF3E}" type="presParOf" srcId="{FD3EE580-A6D5-4D73-ADF6-D3F60D5165D5}" destId="{BB5522EF-2244-4289-98DE-FCE0BBF0CEA3}" srcOrd="4" destOrd="0" presId="urn:microsoft.com/office/officeart/2005/8/layout/hList1"/>
    <dgm:cxn modelId="{86EFC94E-6F01-4BA2-B9C2-0249DD1EBA3D}" type="presParOf" srcId="{BB5522EF-2244-4289-98DE-FCE0BBF0CEA3}" destId="{2E845EA2-DB44-4CFF-9EA4-8140E29A2B48}" srcOrd="0" destOrd="0" presId="urn:microsoft.com/office/officeart/2005/8/layout/hList1"/>
    <dgm:cxn modelId="{58BD66DA-55B2-4BB8-AC60-2E8ED4C90E1A}" type="presParOf" srcId="{BB5522EF-2244-4289-98DE-FCE0BBF0CEA3}" destId="{F73E4B13-FF1D-48C1-A0DD-3129FA95CF6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VY_22_INOVACE_26_Play,have ,go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Téma:Play,have,go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6FAEF-811C-42EF-AC6A-596E571AB31C}">
      <dsp:nvSpPr>
        <dsp:cNvPr id="0" name=""/>
        <dsp:cNvSpPr/>
      </dsp:nvSpPr>
      <dsp:spPr>
        <a:xfrm>
          <a:off x="-4560586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60000" cap="flat" cmpd="thickThin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44E366-8246-4FDF-BD5E-55A97CA2C298}">
      <dsp:nvSpPr>
        <dsp:cNvPr id="0" name=""/>
        <dsp:cNvSpPr/>
      </dsp:nvSpPr>
      <dsp:spPr>
        <a:xfrm>
          <a:off x="747064" y="580583"/>
          <a:ext cx="5327497" cy="1161003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154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Play,have,go</a:t>
          </a:r>
          <a:endParaRPr lang="cs-CZ" sz="3000" kern="1200"/>
        </a:p>
      </dsp:txBody>
      <dsp:txXfrm>
        <a:off x="747064" y="580583"/>
        <a:ext cx="5327497" cy="1161003"/>
      </dsp:txXfrm>
    </dsp:sp>
    <dsp:sp modelId="{B887A7C8-9864-415B-8326-F2F98E13ED27}">
      <dsp:nvSpPr>
        <dsp:cNvPr id="0" name=""/>
        <dsp:cNvSpPr/>
      </dsp:nvSpPr>
      <dsp:spPr>
        <a:xfrm>
          <a:off x="21437" y="435457"/>
          <a:ext cx="1451254" cy="145125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BCDE7E-83D7-45FE-BE2E-CBA944BEA5A3}">
      <dsp:nvSpPr>
        <dsp:cNvPr id="0" name=""/>
        <dsp:cNvSpPr/>
      </dsp:nvSpPr>
      <dsp:spPr>
        <a:xfrm>
          <a:off x="747064" y="2322413"/>
          <a:ext cx="5327497" cy="1161003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1547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How do you </a:t>
          </a:r>
        </a:p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go to school?</a:t>
          </a:r>
          <a:endParaRPr lang="cs-CZ" sz="3000" kern="1200"/>
        </a:p>
      </dsp:txBody>
      <dsp:txXfrm>
        <a:off x="747064" y="2322413"/>
        <a:ext cx="5327497" cy="1161003"/>
      </dsp:txXfrm>
    </dsp:sp>
    <dsp:sp modelId="{3C506359-5113-402A-A04E-90B5C94F0B4D}">
      <dsp:nvSpPr>
        <dsp:cNvPr id="0" name=""/>
        <dsp:cNvSpPr/>
      </dsp:nvSpPr>
      <dsp:spPr>
        <a:xfrm>
          <a:off x="21437" y="2177288"/>
          <a:ext cx="1451254" cy="145125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97E59-BB95-4588-862A-C751185D64F0}">
      <dsp:nvSpPr>
        <dsp:cNvPr id="0" name=""/>
        <dsp:cNvSpPr/>
      </dsp:nvSpPr>
      <dsp:spPr>
        <a:xfrm>
          <a:off x="1905" y="213910"/>
          <a:ext cx="1857374" cy="7429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play</a:t>
          </a:r>
          <a:endParaRPr lang="cs-CZ" sz="3100" kern="1200"/>
        </a:p>
      </dsp:txBody>
      <dsp:txXfrm>
        <a:off x="1905" y="213910"/>
        <a:ext cx="1857374" cy="742949"/>
      </dsp:txXfrm>
    </dsp:sp>
    <dsp:sp modelId="{2B813349-F3A8-4AB2-BBE9-FEBB75F8E254}">
      <dsp:nvSpPr>
        <dsp:cNvPr id="0" name=""/>
        <dsp:cNvSpPr/>
      </dsp:nvSpPr>
      <dsp:spPr>
        <a:xfrm>
          <a:off x="1905" y="956859"/>
          <a:ext cx="1857374" cy="28932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</dsp:txBody>
      <dsp:txXfrm>
        <a:off x="1905" y="956859"/>
        <a:ext cx="1857374" cy="2893230"/>
      </dsp:txXfrm>
    </dsp:sp>
    <dsp:sp modelId="{246AEA5D-24F2-4615-9DD6-0A34130FCC18}">
      <dsp:nvSpPr>
        <dsp:cNvPr id="0" name=""/>
        <dsp:cNvSpPr/>
      </dsp:nvSpPr>
      <dsp:spPr>
        <a:xfrm>
          <a:off x="2119312" y="213910"/>
          <a:ext cx="1857374" cy="7429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have</a:t>
          </a:r>
          <a:endParaRPr lang="cs-CZ" sz="3100" kern="1200"/>
        </a:p>
      </dsp:txBody>
      <dsp:txXfrm>
        <a:off x="2119312" y="213910"/>
        <a:ext cx="1857374" cy="742949"/>
      </dsp:txXfrm>
    </dsp:sp>
    <dsp:sp modelId="{E520790B-0DD3-4727-B238-C9E7EE64DCDD}">
      <dsp:nvSpPr>
        <dsp:cNvPr id="0" name=""/>
        <dsp:cNvSpPr/>
      </dsp:nvSpPr>
      <dsp:spPr>
        <a:xfrm>
          <a:off x="2119312" y="956859"/>
          <a:ext cx="1857374" cy="28932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</dsp:txBody>
      <dsp:txXfrm>
        <a:off x="2119312" y="956859"/>
        <a:ext cx="1857374" cy="2893230"/>
      </dsp:txXfrm>
    </dsp:sp>
    <dsp:sp modelId="{2E845EA2-DB44-4CFF-9EA4-8140E29A2B48}">
      <dsp:nvSpPr>
        <dsp:cNvPr id="0" name=""/>
        <dsp:cNvSpPr/>
      </dsp:nvSpPr>
      <dsp:spPr>
        <a:xfrm>
          <a:off x="4236719" y="213910"/>
          <a:ext cx="1857374" cy="7429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go</a:t>
          </a:r>
          <a:endParaRPr lang="cs-CZ" sz="3100" kern="1200"/>
        </a:p>
      </dsp:txBody>
      <dsp:txXfrm>
        <a:off x="4236719" y="213910"/>
        <a:ext cx="1857374" cy="742949"/>
      </dsp:txXfrm>
    </dsp:sp>
    <dsp:sp modelId="{F73E4B13-FF1D-48C1-A0DD-3129FA95CF6F}">
      <dsp:nvSpPr>
        <dsp:cNvPr id="0" name=""/>
        <dsp:cNvSpPr/>
      </dsp:nvSpPr>
      <dsp:spPr>
        <a:xfrm>
          <a:off x="4236719" y="956859"/>
          <a:ext cx="1857374" cy="289323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100" kern="1200" smtClean="0"/>
            <a:t>______</a:t>
          </a:r>
          <a:endParaRPr lang="cs-CZ" sz="3100" kern="1200"/>
        </a:p>
      </dsp:txBody>
      <dsp:txXfrm>
        <a:off x="4236719" y="956859"/>
        <a:ext cx="1857374" cy="2893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26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933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93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35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734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85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00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17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010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31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E17548B7-2186-476C-9E3E-0A309CD0523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551B5801-FECB-452B-A0A8-1B0AA0B59BD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83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381616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56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Anotace</a:t>
            </a:r>
            <a:endParaRPr lang="cs-CZ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Materiál je určen pro 5.ročník.</a:t>
            </a:r>
          </a:p>
          <a:p>
            <a:r>
              <a:rPr lang="cs-CZ" smtClean="0"/>
              <a:t>Procvičuje učivo učebnice Project 1,Unit 4/daily routines/.Zaměřuje se na vazby se slovesy </a:t>
            </a:r>
            <a:r>
              <a:rPr lang="cs-CZ" i="1" smtClean="0"/>
              <a:t>have,go,play.</a:t>
            </a:r>
          </a:p>
          <a:p>
            <a:r>
              <a:rPr lang="cs-CZ" smtClean="0"/>
              <a:t>Obsahuje 2 úkoly k společné práci u interaktivní tabule,žáci se střídají v práci/třídění výrazů,třídní průzkum/.</a:t>
            </a:r>
          </a:p>
          <a:p>
            <a:r>
              <a:rPr lang="cs-CZ" smtClean="0"/>
              <a:t>Inovace:práce s interaktivní tabulí motivuje žáky k aktivnímu osvojení učiva.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810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Play,have,go</a:t>
            </a:r>
            <a:endParaRPr lang="cs-CZ">
              <a:solidFill>
                <a:srgbClr val="FFC00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DE4CGPLA\MC900230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057" y="3429000"/>
            <a:ext cx="292941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972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Obsah</a:t>
            </a:r>
            <a:endParaRPr lang="cs-CZ">
              <a:solidFill>
                <a:srgbClr val="FFC000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383552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72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636588440"/>
              </p:ext>
            </p:extLst>
          </p:nvPr>
        </p:nvGraphicFramePr>
        <p:xfrm>
          <a:off x="467544" y="4766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bdélník 7"/>
          <p:cNvSpPr/>
          <p:nvPr/>
        </p:nvSpPr>
        <p:spPr>
          <a:xfrm>
            <a:off x="323528" y="4610819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swimming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4599595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0070C0"/>
                </a:solidFill>
              </a:rPr>
              <a:t> dinner</a:t>
            </a:r>
            <a:endParaRPr lang="cs-CZ" sz="200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5369197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70C0"/>
                </a:solidFill>
              </a:rPr>
              <a:t>b</a:t>
            </a:r>
            <a:r>
              <a:rPr lang="cs-CZ" sz="2400" smtClean="0">
                <a:solidFill>
                  <a:srgbClr val="0070C0"/>
                </a:solidFill>
              </a:rPr>
              <a:t>y car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34175" y="3789040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tennis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99792" y="5342866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skiing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6144054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0070C0"/>
                </a:solidFill>
              </a:rPr>
              <a:t>a tennis lesson</a:t>
            </a:r>
            <a:endParaRPr lang="cs-CZ" sz="200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99792" y="6135959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70C0"/>
                </a:solidFill>
              </a:rPr>
              <a:t>t</a:t>
            </a:r>
            <a:r>
              <a:rPr lang="cs-CZ" sz="2400" smtClean="0">
                <a:solidFill>
                  <a:srgbClr val="0070C0"/>
                </a:solidFill>
              </a:rPr>
              <a:t>o school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60032" y="6146413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>
                <a:solidFill>
                  <a:srgbClr val="0070C0"/>
                </a:solidFill>
              </a:rPr>
              <a:t>t</a:t>
            </a:r>
            <a:r>
              <a:rPr lang="cs-CZ" sz="2000" smtClean="0">
                <a:solidFill>
                  <a:srgbClr val="0070C0"/>
                </a:solidFill>
              </a:rPr>
              <a:t>o dance class</a:t>
            </a:r>
            <a:endParaRPr lang="cs-CZ" sz="2000">
              <a:solidFill>
                <a:srgbClr val="0070C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860032" y="5375819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games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34175" y="6135959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70C0"/>
                </a:solidFill>
              </a:rPr>
              <a:t>t</a:t>
            </a:r>
            <a:r>
              <a:rPr lang="cs-CZ" sz="2400" smtClean="0">
                <a:solidFill>
                  <a:srgbClr val="0070C0"/>
                </a:solidFill>
              </a:rPr>
              <a:t>he drum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4610819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>
                <a:solidFill>
                  <a:srgbClr val="0070C0"/>
                </a:solidFill>
              </a:rPr>
              <a:t>a</a:t>
            </a:r>
            <a:r>
              <a:rPr lang="cs-CZ" sz="2000" smtClean="0">
                <a:solidFill>
                  <a:srgbClr val="0070C0"/>
                </a:solidFill>
              </a:rPr>
              <a:t> piano lesson</a:t>
            </a:r>
            <a:endParaRPr lang="cs-CZ" sz="2000">
              <a:solidFill>
                <a:srgbClr val="0070C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134175" y="4599595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70C0"/>
                </a:solidFill>
              </a:rPr>
              <a:t>a</a:t>
            </a:r>
            <a:r>
              <a:rPr lang="cs-CZ" sz="2400" smtClean="0">
                <a:solidFill>
                  <a:srgbClr val="0070C0"/>
                </a:solidFill>
              </a:rPr>
              <a:t> shower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81737" y="2924944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breakfast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34175" y="5369197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0070C0"/>
                </a:solidFill>
              </a:rPr>
              <a:t>football</a:t>
            </a:r>
            <a:endParaRPr lang="cs-CZ" sz="2400">
              <a:solidFill>
                <a:srgbClr val="0070C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72162" y="2132856"/>
            <a:ext cx="1728192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>
                <a:solidFill>
                  <a:srgbClr val="0070C0"/>
                </a:solidFill>
              </a:rPr>
              <a:t>t</a:t>
            </a:r>
            <a:r>
              <a:rPr lang="cs-CZ" sz="2400" smtClean="0">
                <a:solidFill>
                  <a:srgbClr val="0070C0"/>
                </a:solidFill>
              </a:rPr>
              <a:t>he violin</a:t>
            </a:r>
            <a:endParaRPr lang="cs-CZ" sz="2400">
              <a:solidFill>
                <a:srgbClr val="0070C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K0O7W0UI\MC9003970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082" y="476671"/>
            <a:ext cx="1353358" cy="134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02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How do you go to school? </a:t>
            </a:r>
            <a:endParaRPr lang="cs-CZ" sz="200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8144" y="167011"/>
            <a:ext cx="27510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Do a class </a:t>
            </a:r>
            <a:r>
              <a:rPr lang="cs-CZ" sz="2000" smtClean="0"/>
              <a:t>survey</a:t>
            </a:r>
            <a:r>
              <a:rPr lang="cs-CZ" sz="2000" smtClean="0"/>
              <a:t>.</a:t>
            </a:r>
          </a:p>
          <a:p>
            <a:r>
              <a:rPr lang="cs-CZ" sz="2000" smtClean="0"/>
              <a:t>Ask and write </a:t>
            </a:r>
          </a:p>
          <a:p>
            <a:r>
              <a:rPr lang="cs-CZ" sz="2000" smtClean="0"/>
              <a:t>your classmate´s name.</a:t>
            </a:r>
            <a:endParaRPr lang="cs-CZ" sz="200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296164"/>
              </p:ext>
            </p:extLst>
          </p:nvPr>
        </p:nvGraphicFramePr>
        <p:xfrm>
          <a:off x="467544" y="1916832"/>
          <a:ext cx="8208000" cy="3736424"/>
        </p:xfrm>
        <a:graphic>
          <a:graphicData uri="http://schemas.openxmlformats.org/drawingml/2006/table">
            <a:tbl>
              <a:tblPr firstRow="1" firstCol="1" bandRow="1">
                <a:tableStyleId>{EB344D84-9AFB-497E-A393-DC336BA19D2E}</a:tableStyleId>
              </a:tblPr>
              <a:tblGrid>
                <a:gridCol w="3420000"/>
                <a:gridCol w="4788000"/>
              </a:tblGrid>
              <a:tr h="612068">
                <a:tc>
                  <a:txBody>
                    <a:bodyPr/>
                    <a:lstStyle/>
                    <a:p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smtClean="0">
                          <a:solidFill>
                            <a:srgbClr val="00B050"/>
                          </a:solidFill>
                        </a:rPr>
                        <a:t>names</a:t>
                      </a:r>
                      <a:endParaRPr lang="cs-CZ" sz="36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I go to school by bus</a:t>
                      </a:r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I go to school  by train</a:t>
                      </a:r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I go to school</a:t>
                      </a:r>
                      <a:r>
                        <a:rPr lang="cs-CZ" sz="2400" baseline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by car</a:t>
                      </a:r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I go to school by bike</a:t>
                      </a:r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sz="2400" smtClean="0">
                          <a:solidFill>
                            <a:srgbClr val="00B050"/>
                          </a:solidFill>
                        </a:rPr>
                        <a:t>I walk to school</a:t>
                      </a:r>
                      <a:endParaRPr lang="cs-CZ" sz="240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Kolářová\AppData\Local\Microsoft\Windows\Temporary Internet Files\Content.IE5\DE4CGPLA\MC9004124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776604"/>
            <a:ext cx="2304256" cy="104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7687CZ2\MC900150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847623"/>
            <a:ext cx="963992" cy="84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2XL4XW1A\MC900350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950631"/>
            <a:ext cx="1816729" cy="76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1JEQ4I9\MC9003974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5855337"/>
            <a:ext cx="1019571" cy="95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CFCVX2EO\MC9002332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374" y="5898606"/>
            <a:ext cx="1526486" cy="986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39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C000"/>
                </a:solidFill>
              </a:rPr>
              <a:t>Zdroje</a:t>
            </a:r>
            <a:endParaRPr lang="cs-CZ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75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149</TotalTime>
  <Words>199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Currency</vt:lpstr>
      <vt:lpstr>Motiv systému Office</vt:lpstr>
      <vt:lpstr>Prezentace aplikace PowerPoint</vt:lpstr>
      <vt:lpstr>Anotace</vt:lpstr>
      <vt:lpstr>Play,have,go</vt:lpstr>
      <vt:lpstr>Obsah</vt:lpstr>
      <vt:lpstr>Prezentace aplikace PowerPoint</vt:lpstr>
      <vt:lpstr>How do you go to school?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16</cp:revision>
  <dcterms:created xsi:type="dcterms:W3CDTF">2012-03-04T10:05:01Z</dcterms:created>
  <dcterms:modified xsi:type="dcterms:W3CDTF">2012-03-05T15:33:04Z</dcterms:modified>
</cp:coreProperties>
</file>