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7" r:id="rId2"/>
    <p:sldId id="268" r:id="rId3"/>
    <p:sldId id="256" r:id="rId4"/>
    <p:sldId id="265" r:id="rId5"/>
    <p:sldId id="257" r:id="rId6"/>
    <p:sldId id="258" r:id="rId7"/>
    <p:sldId id="260" r:id="rId8"/>
    <p:sldId id="261" r:id="rId9"/>
    <p:sldId id="262" r:id="rId10"/>
    <p:sldId id="263" r:id="rId11"/>
    <p:sldId id="264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A76916-F4C5-4879-B062-DFA0ED8038D5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D3FCC64-E25D-4C84-B8A3-00A62A96A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4527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b="1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3FCC64-E25D-4C84-B8A3-00A62A96A96F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2E9D9-A9CA-4C53-A769-C12FAD85E8E1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A660B2-2707-4A70-ADAF-CB21EB620B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2E9D9-A9CA-4C53-A769-C12FAD85E8E1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A660B2-2707-4A70-ADAF-CB21EB620B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2E9D9-A9CA-4C53-A769-C12FAD85E8E1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A660B2-2707-4A70-ADAF-CB21EB620B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2E9D9-A9CA-4C53-A769-C12FAD85E8E1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A660B2-2707-4A70-ADAF-CB21EB620B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2E9D9-A9CA-4C53-A769-C12FAD85E8E1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A660B2-2707-4A70-ADAF-CB21EB620B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2E9D9-A9CA-4C53-A769-C12FAD85E8E1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A660B2-2707-4A70-ADAF-CB21EB620B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2E9D9-A9CA-4C53-A769-C12FAD85E8E1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A660B2-2707-4A70-ADAF-CB21EB620B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2E9D9-A9CA-4C53-A769-C12FAD85E8E1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A660B2-2707-4A70-ADAF-CB21EB620B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2E9D9-A9CA-4C53-A769-C12FAD85E8E1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A660B2-2707-4A70-ADAF-CB21EB620B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2E9D9-A9CA-4C53-A769-C12FAD85E8E1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A660B2-2707-4A70-ADAF-CB21EB620B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2E9D9-A9CA-4C53-A769-C12FAD85E8E1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A660B2-2707-4A70-ADAF-CB21EB620B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02E9D9-A9CA-4C53-A769-C12FAD85E8E1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A660B2-2707-4A70-ADAF-CB21EB620B8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a/a0/Austria_Bundesadler.svg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skveladovolena.com/dovolena-v-rakousku/rakousko/" TargetMode="External"/><Relationship Id="rId3" Type="http://schemas.openxmlformats.org/officeDocument/2006/relationships/hyperlink" Target="http://mapsof.net/map/germany-topo-map" TargetMode="External"/><Relationship Id="rId7" Type="http://schemas.openxmlformats.org/officeDocument/2006/relationships/hyperlink" Target="http://cs.wikipedia.org/wiki/Soubor:Austria_Bundesadler.svg" TargetMode="External"/><Relationship Id="rId2" Type="http://schemas.openxmlformats.org/officeDocument/2006/relationships/hyperlink" Target="http://www.hueber.de/seite/downloads_landeskunde_da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statnivlajky.cz/rakousko" TargetMode="External"/><Relationship Id="rId11" Type="http://schemas.openxmlformats.org/officeDocument/2006/relationships/hyperlink" Target="http://vlasta.org/obrazky/maps/ch.jpg" TargetMode="External"/><Relationship Id="rId5" Type="http://schemas.openxmlformats.org/officeDocument/2006/relationships/hyperlink" Target="http://wottie.webnode.cz/album/statni-symboly/statni-znak-png/" TargetMode="External"/><Relationship Id="rId10" Type="http://schemas.openxmlformats.org/officeDocument/2006/relationships/hyperlink" Target="http://www.tyden.cz/rubriky/zahranici/evropa/svycarsti-politici-navrhli-anektovat-okolni-zeme_173327.html?showTab=nejctenejsi-3" TargetMode="External"/><Relationship Id="rId4" Type="http://schemas.openxmlformats.org/officeDocument/2006/relationships/hyperlink" Target="http://www.statnivlajky.cz/nemecko" TargetMode="External"/><Relationship Id="rId9" Type="http://schemas.openxmlformats.org/officeDocument/2006/relationships/hyperlink" Target="http://svycarsko.svetadily.cz/info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9"/>
          <p:cNvGraphicFramePr>
            <a:graphicFrameLocks/>
          </p:cNvGraphicFramePr>
          <p:nvPr/>
        </p:nvGraphicFramePr>
        <p:xfrm>
          <a:off x="457200" y="1600200"/>
          <a:ext cx="8229600" cy="44931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44931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1" kern="1200" dirty="0" smtClean="0">
                          <a:solidFill>
                            <a:sysClr val="windowText" lastClr="000000"/>
                          </a:solidFill>
                          <a:latin typeface="+mn-lt"/>
                          <a:ea typeface="+mn-ea"/>
                          <a:cs typeface="+mn-cs"/>
                        </a:rPr>
                        <a:t>Projekt: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1" kern="1200" dirty="0" smtClean="0">
                          <a:solidFill>
                            <a:sysClr val="windowText" lastClr="000000"/>
                          </a:solidFill>
                          <a:latin typeface="+mn-lt"/>
                          <a:ea typeface="+mn-ea"/>
                          <a:cs typeface="+mn-cs"/>
                        </a:rPr>
                        <a:t>OP VK 1.4 709998205</a:t>
                      </a:r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ysClr val="windowText" lastClr="000000"/>
                          </a:solidFill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CZ.1.07/1.4.00/21.0440</a:t>
                      </a:r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</a:t>
                      </a:r>
                      <a:r>
                        <a:rPr lang="cs-CZ" dirty="0" err="1" smtClean="0"/>
                        <a:t>DUMu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NJ5 – 1 Die </a:t>
                      </a:r>
                      <a:r>
                        <a:rPr lang="cs-CZ" dirty="0" err="1" smtClean="0"/>
                        <a:t>deutschsprachigen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Länder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Tomanová Marie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Jazyk a jazyková komunikace.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Německý jazyk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Reálie německy mluvících zemí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Druh učebního materiálu: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Ověřeno ve třídě: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5.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Datum ověření: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20. 09. 2010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776" y="332656"/>
            <a:ext cx="5472608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332656"/>
            <a:ext cx="944714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Reálie německy mluvících zemí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56792"/>
            <a:ext cx="7772400" cy="2520279"/>
          </a:xfrm>
          <a:gradFill>
            <a:gsLst>
              <a:gs pos="0">
                <a:srgbClr val="FBEAC7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lin ang="16200000" scaled="0"/>
          </a:gra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Die </a:t>
            </a:r>
            <a:r>
              <a:rPr lang="cs-CZ" sz="4800" dirty="0" err="1" smtClean="0"/>
              <a:t>deutschsprachigen</a:t>
            </a:r>
            <a:r>
              <a:rPr lang="cs-CZ" dirty="0" smtClean="0"/>
              <a:t> L</a:t>
            </a:r>
            <a:r>
              <a:rPr lang="de-DE" dirty="0" smtClean="0"/>
              <a:t>änder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27584" y="5661248"/>
            <a:ext cx="6944816" cy="576064"/>
          </a:xfrm>
        </p:spPr>
        <p:txBody>
          <a:bodyPr>
            <a:normAutofit/>
          </a:bodyPr>
          <a:lstStyle/>
          <a:p>
            <a:pPr algn="l"/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100 </a:t>
            </a:r>
            <a:r>
              <a:rPr lang="cs-CZ" dirty="0" err="1" smtClean="0"/>
              <a:t>Millionen</a:t>
            </a:r>
            <a:r>
              <a:rPr lang="cs-CZ" dirty="0" smtClean="0"/>
              <a:t> </a:t>
            </a:r>
            <a:r>
              <a:rPr lang="cs-CZ" dirty="0" err="1" smtClean="0"/>
              <a:t>Menschen</a:t>
            </a:r>
            <a:r>
              <a:rPr lang="cs-CZ" dirty="0" smtClean="0"/>
              <a:t> in </a:t>
            </a:r>
            <a:r>
              <a:rPr lang="cs-CZ" dirty="0" err="1" smtClean="0"/>
              <a:t>Europa</a:t>
            </a:r>
            <a:r>
              <a:rPr lang="cs-CZ" dirty="0" smtClean="0"/>
              <a:t> </a:t>
            </a:r>
            <a:r>
              <a:rPr lang="cs-CZ" dirty="0" err="1" smtClean="0"/>
              <a:t>sprechen</a:t>
            </a:r>
            <a:r>
              <a:rPr lang="cs-CZ" dirty="0" smtClean="0"/>
              <a:t> </a:t>
            </a:r>
            <a:r>
              <a:rPr lang="cs-CZ" dirty="0" err="1" smtClean="0"/>
              <a:t>Deutsch</a:t>
            </a:r>
            <a:endParaRPr lang="cs-CZ" dirty="0"/>
          </a:p>
        </p:txBody>
      </p:sp>
      <p:pic>
        <p:nvPicPr>
          <p:cNvPr id="1026" name="Picture 2" descr="C:\Documents and Settings\Marie\Dokumenty\FOTOGRAFIE\naskenované obrázky\2010_10_31\IMG.jpg"/>
          <p:cNvPicPr>
            <a:picLocks noChangeAspect="1" noChangeArrowheads="1"/>
          </p:cNvPicPr>
          <p:nvPr/>
        </p:nvPicPr>
        <p:blipFill>
          <a:blip r:embed="rId3" cstate="print">
            <a:lum/>
          </a:blip>
          <a:srcRect l="10714" t="6860" b="42837"/>
          <a:stretch>
            <a:fillRect/>
          </a:stretch>
        </p:blipFill>
        <p:spPr bwMode="auto">
          <a:xfrm>
            <a:off x="2123728" y="2492896"/>
            <a:ext cx="5112568" cy="42484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L</a:t>
            </a:r>
            <a:r>
              <a:rPr lang="de-DE" dirty="0" smtClean="0"/>
              <a:t>andkarte</a:t>
            </a:r>
            <a:endParaRPr lang="cs-CZ" dirty="0"/>
          </a:p>
        </p:txBody>
      </p:sp>
      <p:pic>
        <p:nvPicPr>
          <p:cNvPr id="4" name="Zástupný symbol pro obsah 3" descr="mapa Německa.jp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lum bright="-10000"/>
          </a:blip>
          <a:stretch>
            <a:fillRect/>
          </a:stretch>
        </p:blipFill>
        <p:spPr>
          <a:xfrm>
            <a:off x="2339752" y="1556792"/>
            <a:ext cx="4249177" cy="514472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smtClean="0"/>
              <a:t>Deutschland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71096" y="2708920"/>
            <a:ext cx="3084880" cy="18775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Zástupný symbol pro obsah 5"/>
          <p:cNvPicPr>
            <a:picLocks noGrp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56970" y="1988840"/>
            <a:ext cx="2099406" cy="29280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de-DE" dirty="0" smtClean="0"/>
              <a:t>Hauptstadt: Berlin</a:t>
            </a:r>
          </a:p>
          <a:p>
            <a:r>
              <a:rPr lang="de-DE" dirty="0" smtClean="0"/>
              <a:t>Der höchste Berg: Zugspitze</a:t>
            </a:r>
          </a:p>
          <a:p>
            <a:r>
              <a:rPr lang="de-DE" dirty="0" smtClean="0"/>
              <a:t>16 </a:t>
            </a:r>
            <a:r>
              <a:rPr lang="de-DE" dirty="0" smtClean="0"/>
              <a:t>Bundesrepublik</a:t>
            </a:r>
            <a:r>
              <a:rPr lang="cs-CZ" dirty="0" smtClean="0"/>
              <a:t>en</a:t>
            </a:r>
            <a:endParaRPr lang="de-DE" dirty="0" smtClean="0"/>
          </a:p>
          <a:p>
            <a:r>
              <a:rPr lang="cs-CZ" dirty="0" smtClean="0"/>
              <a:t>357 022,9 km² </a:t>
            </a:r>
          </a:p>
          <a:p>
            <a:r>
              <a:rPr lang="de-DE" dirty="0" smtClean="0"/>
              <a:t>Bewohner</a:t>
            </a:r>
            <a:r>
              <a:rPr lang="cs-CZ" dirty="0" smtClean="0"/>
              <a:t>: 82 310 000</a:t>
            </a:r>
            <a:endParaRPr lang="de-DE" dirty="0" smtClean="0"/>
          </a:p>
          <a:p>
            <a:r>
              <a:rPr lang="de-DE" dirty="0" smtClean="0"/>
              <a:t>Sprache: Deutsch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1318" y="1600200"/>
            <a:ext cx="3430363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smtClean="0"/>
              <a:t>Österreich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2420889"/>
            <a:ext cx="2952327" cy="21239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Zástupný symbol pro obsah 7" descr="Soubor:Austria Bundesadler.svg">
            <a:hlinkClick r:id="rId3"/>
          </p:cNvPr>
          <p:cNvPicPr>
            <a:picLocks noGrp="1"/>
          </p:cNvPicPr>
          <p:nvPr>
            <p:ph sz="half" idx="2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92080" y="1844824"/>
            <a:ext cx="3164160" cy="36468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de-DE" dirty="0" err="1" smtClean="0"/>
              <a:t>Haupstadt</a:t>
            </a:r>
            <a:r>
              <a:rPr lang="de-DE" dirty="0" smtClean="0"/>
              <a:t>: Wien</a:t>
            </a:r>
          </a:p>
          <a:p>
            <a:r>
              <a:rPr lang="de-DE" dirty="0" smtClean="0"/>
              <a:t>Der größte Berg: Großglockner</a:t>
            </a:r>
          </a:p>
          <a:p>
            <a:r>
              <a:rPr lang="cs-CZ" dirty="0"/>
              <a:t>83 871 km² </a:t>
            </a:r>
            <a:endParaRPr lang="de-DE" dirty="0" smtClean="0"/>
          </a:p>
          <a:p>
            <a:r>
              <a:rPr lang="de-DE" dirty="0" smtClean="0"/>
              <a:t>Bewohner: </a:t>
            </a:r>
            <a:r>
              <a:rPr lang="cs-CZ" dirty="0"/>
              <a:t>8 260 </a:t>
            </a:r>
            <a:r>
              <a:rPr lang="cs-CZ" dirty="0" smtClean="0"/>
              <a:t>000</a:t>
            </a:r>
            <a:endParaRPr lang="de-DE" dirty="0" smtClean="0"/>
          </a:p>
          <a:p>
            <a:r>
              <a:rPr lang="de-DE" dirty="0" smtClean="0"/>
              <a:t>9 </a:t>
            </a:r>
            <a:r>
              <a:rPr lang="de-DE" dirty="0" smtClean="0"/>
              <a:t>Bundesrepublik</a:t>
            </a:r>
            <a:r>
              <a:rPr lang="cs-CZ" dirty="0" smtClean="0"/>
              <a:t>en</a:t>
            </a:r>
            <a:endParaRPr lang="de-DE" dirty="0" smtClean="0"/>
          </a:p>
          <a:p>
            <a:r>
              <a:rPr lang="de-DE" dirty="0" smtClean="0"/>
              <a:t>Sprache: Deutsch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2276872"/>
            <a:ext cx="4320480" cy="2684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smtClean="0"/>
              <a:t>Schweiz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2348880"/>
            <a:ext cx="3456384" cy="25575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Zástupný symbol pro obsah 5"/>
          <p:cNvPicPr>
            <a:picLocks noGrp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8064" y="1700808"/>
            <a:ext cx="3466728" cy="37444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de-DE" dirty="0" smtClean="0"/>
              <a:t>Hauptstadt: Bern</a:t>
            </a:r>
          </a:p>
          <a:p>
            <a:r>
              <a:rPr lang="de-DE" dirty="0" smtClean="0"/>
              <a:t>Der höchste Berg: </a:t>
            </a:r>
            <a:r>
              <a:rPr lang="de-DE" dirty="0" err="1" smtClean="0"/>
              <a:t>Dufourspitze</a:t>
            </a:r>
            <a:endParaRPr lang="de-DE" dirty="0" smtClean="0"/>
          </a:p>
          <a:p>
            <a:r>
              <a:rPr lang="cs-CZ" dirty="0" smtClean="0"/>
              <a:t>41 285 km² </a:t>
            </a:r>
            <a:endParaRPr lang="de-DE" dirty="0" smtClean="0"/>
          </a:p>
          <a:p>
            <a:r>
              <a:rPr lang="de-DE" dirty="0" smtClean="0"/>
              <a:t>Bewohner: </a:t>
            </a:r>
            <a:r>
              <a:rPr lang="cs-CZ" dirty="0" smtClean="0"/>
              <a:t>7</a:t>
            </a:r>
            <a:r>
              <a:rPr lang="de-DE" dirty="0" smtClean="0"/>
              <a:t> </a:t>
            </a:r>
            <a:r>
              <a:rPr lang="cs-CZ" dirty="0" smtClean="0"/>
              <a:t>92</a:t>
            </a:r>
            <a:r>
              <a:rPr lang="de-DE" dirty="0" smtClean="0"/>
              <a:t>0 000</a:t>
            </a:r>
          </a:p>
          <a:p>
            <a:r>
              <a:rPr lang="de-DE" dirty="0" smtClean="0"/>
              <a:t>26 </a:t>
            </a:r>
            <a:r>
              <a:rPr lang="cs-CZ" dirty="0" smtClean="0"/>
              <a:t>Kantone</a:t>
            </a:r>
            <a:endParaRPr lang="de-DE" dirty="0" smtClean="0"/>
          </a:p>
          <a:p>
            <a:r>
              <a:rPr lang="de-DE" dirty="0" smtClean="0"/>
              <a:t>Sprachen: Deutsch, Französisch, Italienisch, Rätoromanisch</a:t>
            </a:r>
            <a:endParaRPr lang="cs-CZ" dirty="0"/>
          </a:p>
        </p:txBody>
      </p:sp>
      <p:pic>
        <p:nvPicPr>
          <p:cNvPr id="6" name="Zástupný symbol pro obsah 5" descr="http://vlasta.org/obrazky/maps/ch.jpg"/>
          <p:cNvPicPr>
            <a:picLocks noGrp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2348880"/>
            <a:ext cx="4186808" cy="31807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Učebnice: </a:t>
            </a:r>
            <a:r>
              <a:rPr lang="cs-CZ" dirty="0" err="1" smtClean="0"/>
              <a:t>Deutsch</a:t>
            </a:r>
            <a:r>
              <a:rPr lang="cs-CZ" dirty="0" smtClean="0"/>
              <a:t> 1, Vlasta </a:t>
            </a:r>
            <a:r>
              <a:rPr lang="cs-CZ" dirty="0" err="1" smtClean="0"/>
              <a:t>VaňkováTobiáš</a:t>
            </a:r>
            <a:r>
              <a:rPr lang="cs-CZ" dirty="0" smtClean="0"/>
              <a:t>, 2007, s. 16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611560" y="2564904"/>
            <a:ext cx="7776864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s-CZ" u="sng" dirty="0" smtClean="0">
                <a:hlinkClick r:id="rId2"/>
              </a:rPr>
              <a:t>http://www.</a:t>
            </a:r>
            <a:r>
              <a:rPr lang="cs-CZ" u="sng" dirty="0" err="1" smtClean="0">
                <a:hlinkClick r:id="rId2"/>
              </a:rPr>
              <a:t>hueber.de</a:t>
            </a:r>
            <a:r>
              <a:rPr lang="cs-CZ" u="sng" dirty="0" smtClean="0">
                <a:hlinkClick r:id="rId2"/>
              </a:rPr>
              <a:t>/</a:t>
            </a:r>
            <a:r>
              <a:rPr lang="cs-CZ" u="sng" dirty="0" err="1" smtClean="0">
                <a:hlinkClick r:id="rId2"/>
              </a:rPr>
              <a:t>seite</a:t>
            </a:r>
            <a:r>
              <a:rPr lang="cs-CZ" u="sng" dirty="0" smtClean="0">
                <a:hlinkClick r:id="rId2"/>
              </a:rPr>
              <a:t>/</a:t>
            </a:r>
            <a:r>
              <a:rPr lang="cs-CZ" u="sng" dirty="0" err="1" smtClean="0">
                <a:hlinkClick r:id="rId2"/>
              </a:rPr>
              <a:t>downloads</a:t>
            </a:r>
            <a:r>
              <a:rPr lang="cs-CZ" u="sng" dirty="0" smtClean="0">
                <a:hlinkClick r:id="rId2"/>
              </a:rPr>
              <a:t>_</a:t>
            </a:r>
            <a:r>
              <a:rPr lang="cs-CZ" u="sng" dirty="0" err="1" smtClean="0">
                <a:hlinkClick r:id="rId2"/>
              </a:rPr>
              <a:t>landeskunde</a:t>
            </a:r>
            <a:r>
              <a:rPr lang="cs-CZ" u="sng" dirty="0" smtClean="0">
                <a:hlinkClick r:id="rId2"/>
              </a:rPr>
              <a:t>_</a:t>
            </a:r>
            <a:r>
              <a:rPr lang="cs-CZ" u="sng" dirty="0" err="1" smtClean="0">
                <a:hlinkClick r:id="rId2"/>
              </a:rPr>
              <a:t>daf</a:t>
            </a:r>
            <a:endParaRPr lang="cs-CZ" dirty="0" smtClean="0"/>
          </a:p>
          <a:p>
            <a:r>
              <a:rPr lang="cs-CZ" u="sng" dirty="0" smtClean="0">
                <a:hlinkClick r:id="rId3"/>
              </a:rPr>
              <a:t>http://mapsof.net/map/germany-topo-map</a:t>
            </a:r>
            <a:endParaRPr lang="cs-CZ" dirty="0" smtClean="0"/>
          </a:p>
          <a:p>
            <a:r>
              <a:rPr lang="cs-CZ" u="sng" dirty="0" smtClean="0">
                <a:hlinkClick r:id="rId4"/>
              </a:rPr>
              <a:t>http://www.</a:t>
            </a:r>
            <a:r>
              <a:rPr lang="cs-CZ" u="sng" dirty="0" err="1" smtClean="0">
                <a:hlinkClick r:id="rId4"/>
              </a:rPr>
              <a:t>statnivlajky.cz</a:t>
            </a:r>
            <a:r>
              <a:rPr lang="cs-CZ" u="sng" dirty="0" smtClean="0">
                <a:hlinkClick r:id="rId4"/>
              </a:rPr>
              <a:t>/</a:t>
            </a:r>
            <a:r>
              <a:rPr lang="cs-CZ" u="sng" dirty="0" err="1" smtClean="0">
                <a:hlinkClick r:id="rId4"/>
              </a:rPr>
              <a:t>nemecko</a:t>
            </a:r>
            <a:endParaRPr lang="cs-CZ" dirty="0" smtClean="0"/>
          </a:p>
          <a:p>
            <a:r>
              <a:rPr lang="cs-CZ" u="sng" dirty="0" smtClean="0">
                <a:hlinkClick r:id="rId5"/>
              </a:rPr>
              <a:t>http://wottie.webnode.cz/album/statni-symboly/statni-znak-png/</a:t>
            </a:r>
            <a:endParaRPr lang="cs-CZ" dirty="0" smtClean="0"/>
          </a:p>
          <a:p>
            <a:r>
              <a:rPr lang="cs-CZ" u="sng" dirty="0" smtClean="0">
                <a:hlinkClick r:id="rId6"/>
              </a:rPr>
              <a:t>http://www.</a:t>
            </a:r>
            <a:r>
              <a:rPr lang="cs-CZ" u="sng" dirty="0" err="1" smtClean="0">
                <a:hlinkClick r:id="rId6"/>
              </a:rPr>
              <a:t>statnivlajky.cz</a:t>
            </a:r>
            <a:r>
              <a:rPr lang="cs-CZ" u="sng" dirty="0" smtClean="0">
                <a:hlinkClick r:id="rId6"/>
              </a:rPr>
              <a:t>/</a:t>
            </a:r>
            <a:r>
              <a:rPr lang="cs-CZ" u="sng" dirty="0" err="1" smtClean="0">
                <a:hlinkClick r:id="rId6"/>
              </a:rPr>
              <a:t>rakousko</a:t>
            </a:r>
            <a:endParaRPr lang="cs-CZ" dirty="0" smtClean="0"/>
          </a:p>
          <a:p>
            <a:r>
              <a:rPr lang="cs-CZ" u="sng" dirty="0" smtClean="0">
                <a:hlinkClick r:id="rId7"/>
              </a:rPr>
              <a:t>http://cs.wikipedia.org/wiki/Soubor:Austria_Bundesadler.svg</a:t>
            </a:r>
            <a:endParaRPr lang="cs-CZ" dirty="0" smtClean="0"/>
          </a:p>
          <a:p>
            <a:r>
              <a:rPr lang="cs-CZ" u="sng" dirty="0" smtClean="0">
                <a:hlinkClick r:id="rId8"/>
              </a:rPr>
              <a:t>http://skveladovolena.com/dovolena-v-rakousku/rakousko/</a:t>
            </a:r>
            <a:endParaRPr lang="cs-CZ" dirty="0" smtClean="0"/>
          </a:p>
          <a:p>
            <a:r>
              <a:rPr lang="cs-CZ" u="sng" dirty="0" smtClean="0">
                <a:hlinkClick r:id="rId9"/>
              </a:rPr>
              <a:t>http://svycarsko.svetadily.cz/info/</a:t>
            </a:r>
            <a:endParaRPr lang="cs-CZ" dirty="0" smtClean="0"/>
          </a:p>
          <a:p>
            <a:r>
              <a:rPr lang="cs-CZ" u="sng" dirty="0" smtClean="0">
                <a:hlinkClick r:id="rId10"/>
              </a:rPr>
              <a:t>http://www.</a:t>
            </a:r>
            <a:r>
              <a:rPr lang="cs-CZ" u="sng" dirty="0" err="1" smtClean="0">
                <a:hlinkClick r:id="rId10"/>
              </a:rPr>
              <a:t>tyden.cz</a:t>
            </a:r>
            <a:r>
              <a:rPr lang="cs-CZ" u="sng" dirty="0" smtClean="0">
                <a:hlinkClick r:id="rId10"/>
              </a:rPr>
              <a:t>/rubriky/</a:t>
            </a:r>
            <a:r>
              <a:rPr lang="cs-CZ" u="sng" dirty="0" err="1" smtClean="0">
                <a:hlinkClick r:id="rId10"/>
              </a:rPr>
              <a:t>zahranici</a:t>
            </a:r>
            <a:r>
              <a:rPr lang="cs-CZ" u="sng" dirty="0" smtClean="0">
                <a:hlinkClick r:id="rId10"/>
              </a:rPr>
              <a:t>/</a:t>
            </a:r>
            <a:r>
              <a:rPr lang="cs-CZ" u="sng" dirty="0" err="1" smtClean="0">
                <a:hlinkClick r:id="rId10"/>
              </a:rPr>
              <a:t>evropa</a:t>
            </a:r>
            <a:r>
              <a:rPr lang="cs-CZ" u="sng" dirty="0" smtClean="0">
                <a:hlinkClick r:id="rId10"/>
              </a:rPr>
              <a:t>/</a:t>
            </a:r>
            <a:r>
              <a:rPr lang="cs-CZ" u="sng" dirty="0" err="1" smtClean="0">
                <a:hlinkClick r:id="rId10"/>
              </a:rPr>
              <a:t>svycarsti</a:t>
            </a:r>
            <a:r>
              <a:rPr lang="cs-CZ" u="sng" dirty="0" smtClean="0">
                <a:hlinkClick r:id="rId10"/>
              </a:rPr>
              <a:t>-politici-navrhli-anektovat-</a:t>
            </a:r>
            <a:r>
              <a:rPr lang="cs-CZ" u="sng" dirty="0" err="1" smtClean="0">
                <a:hlinkClick r:id="rId10"/>
              </a:rPr>
              <a:t>okolni</a:t>
            </a:r>
            <a:r>
              <a:rPr lang="cs-CZ" u="sng" dirty="0" smtClean="0">
                <a:hlinkClick r:id="rId10"/>
              </a:rPr>
              <a:t>-</a:t>
            </a:r>
            <a:r>
              <a:rPr lang="cs-CZ" u="sng" dirty="0" err="1" smtClean="0">
                <a:hlinkClick r:id="rId10"/>
              </a:rPr>
              <a:t>zeme</a:t>
            </a:r>
            <a:r>
              <a:rPr lang="cs-CZ" u="sng" dirty="0" smtClean="0">
                <a:hlinkClick r:id="rId10"/>
              </a:rPr>
              <a:t>_173327.html?</a:t>
            </a:r>
            <a:r>
              <a:rPr lang="cs-CZ" u="sng" dirty="0" err="1" smtClean="0">
                <a:hlinkClick r:id="rId10"/>
              </a:rPr>
              <a:t>showTab</a:t>
            </a:r>
            <a:r>
              <a:rPr lang="cs-CZ" u="sng" dirty="0" smtClean="0">
                <a:hlinkClick r:id="rId10"/>
              </a:rPr>
              <a:t>=</a:t>
            </a:r>
            <a:r>
              <a:rPr lang="cs-CZ" u="sng" dirty="0" err="1" smtClean="0">
                <a:hlinkClick r:id="rId10"/>
              </a:rPr>
              <a:t>nejctenejsi</a:t>
            </a:r>
            <a:r>
              <a:rPr lang="cs-CZ" u="sng" dirty="0" smtClean="0">
                <a:hlinkClick r:id="rId10"/>
              </a:rPr>
              <a:t>-3</a:t>
            </a:r>
            <a:endParaRPr lang="cs-CZ" dirty="0" smtClean="0"/>
          </a:p>
          <a:p>
            <a:r>
              <a:rPr lang="cs-CZ" u="sng" dirty="0" smtClean="0">
                <a:hlinkClick r:id="rId11"/>
              </a:rPr>
              <a:t>http://vlasta.org/obrazky/maps/ch.jpg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151</TotalTime>
  <Words>195</Words>
  <Application>Microsoft Office PowerPoint</Application>
  <PresentationFormat>Předvádění na obrazovce (4:3)</PresentationFormat>
  <Paragraphs>59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ANOTACE</vt:lpstr>
      <vt:lpstr>Die deutschsprachigen Länder</vt:lpstr>
      <vt:lpstr>Prezentace aplikace PowerPoint</vt:lpstr>
      <vt:lpstr>Landkarte</vt:lpstr>
      <vt:lpstr>Deutschland</vt:lpstr>
      <vt:lpstr>Prezentace aplikace PowerPoint</vt:lpstr>
      <vt:lpstr>Österreich</vt:lpstr>
      <vt:lpstr>Prezentace aplikace PowerPoint</vt:lpstr>
      <vt:lpstr>Schweiz</vt:lpstr>
      <vt:lpstr>Prezentace aplikace PowerPoint</vt:lpstr>
      <vt:lpstr>ZDROJE</vt:lpstr>
    </vt:vector>
  </TitlesOfParts>
  <Company>MT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Die deutschsprachigen Länder</dc:title>
  <dc:creator>Marie Tomanová</dc:creator>
  <cp:lastModifiedBy>User</cp:lastModifiedBy>
  <cp:revision>18</cp:revision>
  <dcterms:created xsi:type="dcterms:W3CDTF">2010-10-16T17:16:42Z</dcterms:created>
  <dcterms:modified xsi:type="dcterms:W3CDTF">2013-01-20T13:17:13Z</dcterms:modified>
</cp:coreProperties>
</file>