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65430-8192-4440-99D2-B1D6FFF6BC12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4D2DD-BC38-44ED-A258-78C6A69E6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7" Type="http://schemas.openxmlformats.org/officeDocument/2006/relationships/image" Target="../media/image13.w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emf"/><Relationship Id="rId5" Type="http://schemas.openxmlformats.org/officeDocument/2006/relationships/image" Target="../media/image11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8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2 – Časování sloves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ČASOVÁNÍ SLOVES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04. 10. 2010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554" y="116632"/>
            <a:ext cx="111142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časování sloves se změnou kmenové samohlásky a s odlučitelnou předponou – </a:t>
            </a:r>
            <a:r>
              <a:rPr lang="cs-CZ" dirty="0" err="1" smtClean="0"/>
              <a:t>lesen</a:t>
            </a:r>
            <a:r>
              <a:rPr lang="cs-CZ" dirty="0" smtClean="0"/>
              <a:t>, </a:t>
            </a:r>
            <a:r>
              <a:rPr lang="cs-CZ" dirty="0" err="1" smtClean="0"/>
              <a:t>schlafen</a:t>
            </a:r>
            <a:r>
              <a:rPr lang="cs-CZ" dirty="0" smtClean="0"/>
              <a:t>, Ski </a:t>
            </a:r>
            <a:r>
              <a:rPr lang="cs-CZ" dirty="0" err="1" smtClean="0"/>
              <a:t>fahren</a:t>
            </a:r>
            <a:r>
              <a:rPr lang="cs-CZ" dirty="0" smtClean="0"/>
              <a:t>, Rad </a:t>
            </a:r>
            <a:r>
              <a:rPr lang="cs-CZ" dirty="0" err="1" smtClean="0"/>
              <a:t>fahren</a:t>
            </a:r>
            <a:r>
              <a:rPr lang="cs-CZ" dirty="0" smtClean="0"/>
              <a:t>, </a:t>
            </a:r>
            <a:r>
              <a:rPr lang="cs-CZ" dirty="0" err="1" smtClean="0"/>
              <a:t>fernsehen</a:t>
            </a:r>
            <a:r>
              <a:rPr lang="cs-CZ" dirty="0" smtClean="0"/>
              <a:t>, </a:t>
            </a:r>
            <a:r>
              <a:rPr lang="cs-CZ" dirty="0" err="1" smtClean="0"/>
              <a:t>aufstehen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ČASOVÁNÍ SLOVES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SLOVESA LESEN, SCHLAFEN, SKI LAUFEN, RAD FAHREN, FERNSEHEN, AUFSTEHEN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LESEN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lese</a:t>
            </a:r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st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er</a:t>
            </a:r>
            <a:r>
              <a:rPr lang="cs-CZ" dirty="0"/>
              <a:t>/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/>
              <a:t>/</a:t>
            </a:r>
            <a:r>
              <a:rPr lang="cs-CZ" dirty="0" smtClean="0"/>
              <a:t> es </a:t>
            </a:r>
            <a:r>
              <a:rPr lang="cs-CZ" dirty="0" err="1" smtClean="0"/>
              <a:t>l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st</a:t>
            </a:r>
            <a:endParaRPr lang="cs-CZ" dirty="0" smtClean="0"/>
          </a:p>
          <a:p>
            <a:pPr>
              <a:buNone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endParaRPr lang="cs-CZ" dirty="0" smtClean="0"/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lest</a:t>
            </a:r>
          </a:p>
          <a:p>
            <a:pPr>
              <a:buNone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SCHLAFEN</a:t>
            </a:r>
            <a:endParaRPr lang="de-DE" dirty="0" smtClean="0"/>
          </a:p>
          <a:p>
            <a:pPr>
              <a:buNone/>
            </a:pPr>
            <a:r>
              <a:rPr lang="de-DE" dirty="0" smtClean="0"/>
              <a:t>ich schlafe</a:t>
            </a:r>
          </a:p>
          <a:p>
            <a:pPr>
              <a:buNone/>
            </a:pPr>
            <a:r>
              <a:rPr lang="de-DE" dirty="0" smtClean="0"/>
              <a:t>du schl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fst</a:t>
            </a:r>
          </a:p>
          <a:p>
            <a:pPr>
              <a:buNone/>
            </a:pPr>
            <a:r>
              <a:rPr lang="de-DE" dirty="0" smtClean="0"/>
              <a:t>er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 </a:t>
            </a:r>
            <a:r>
              <a:rPr lang="de-DE" dirty="0" smtClean="0"/>
              <a:t>schl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ft</a:t>
            </a:r>
          </a:p>
          <a:p>
            <a:pPr>
              <a:buNone/>
            </a:pPr>
            <a:r>
              <a:rPr lang="de-DE" dirty="0" smtClean="0"/>
              <a:t>wir schlafen</a:t>
            </a:r>
          </a:p>
          <a:p>
            <a:pPr>
              <a:buNone/>
            </a:pPr>
            <a:r>
              <a:rPr lang="de-DE" dirty="0" smtClean="0"/>
              <a:t>ihr schlaft</a:t>
            </a:r>
          </a:p>
          <a:p>
            <a:pPr>
              <a:buNone/>
            </a:pPr>
            <a:r>
              <a:rPr lang="de-DE" dirty="0" smtClean="0"/>
              <a:t>sie schlafen</a:t>
            </a:r>
            <a:endParaRPr lang="cs-CZ" dirty="0"/>
          </a:p>
        </p:txBody>
      </p:sp>
      <p:pic>
        <p:nvPicPr>
          <p:cNvPr id="1026" name="Picture 2" descr="C:\Documents and Settings\Marie\Local Settings\Temporary Internet Files\Content.IE5\GMWJR3XQ\MC9003103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36912"/>
            <a:ext cx="1656184" cy="23986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Marie\Dokumenty\Obrázky\Galerie médií\j039747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869160"/>
            <a:ext cx="2448272" cy="17344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SKI LAUFEN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de-DE" dirty="0" smtClean="0"/>
              <a:t>laufe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Ski</a:t>
            </a:r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de-DE" dirty="0" smtClean="0"/>
              <a:t>l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ufst </a:t>
            </a:r>
            <a:r>
              <a:rPr lang="de-DE" dirty="0" smtClean="0">
                <a:solidFill>
                  <a:srgbClr val="FF0000"/>
                </a:solidFill>
              </a:rPr>
              <a:t>Ski</a:t>
            </a:r>
          </a:p>
          <a:p>
            <a:pPr>
              <a:buNone/>
            </a:pPr>
            <a:r>
              <a:rPr lang="de-DE" dirty="0" smtClean="0"/>
              <a:t>Er/sie/es l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uft </a:t>
            </a:r>
            <a:r>
              <a:rPr lang="de-DE" dirty="0" smtClean="0">
                <a:solidFill>
                  <a:srgbClr val="FF0000"/>
                </a:solidFill>
              </a:rPr>
              <a:t>Ski</a:t>
            </a:r>
          </a:p>
          <a:p>
            <a:pPr>
              <a:buNone/>
            </a:pPr>
            <a:r>
              <a:rPr lang="de-DE" dirty="0" smtClean="0"/>
              <a:t>Wir laufen </a:t>
            </a:r>
            <a:r>
              <a:rPr lang="de-DE" dirty="0" smtClean="0">
                <a:solidFill>
                  <a:srgbClr val="FF0000"/>
                </a:solidFill>
              </a:rPr>
              <a:t>Ski</a:t>
            </a:r>
          </a:p>
          <a:p>
            <a:pPr>
              <a:buNone/>
            </a:pPr>
            <a:r>
              <a:rPr lang="de-DE" dirty="0" smtClean="0"/>
              <a:t>Ihr lauft </a:t>
            </a:r>
            <a:r>
              <a:rPr lang="de-DE" dirty="0" smtClean="0">
                <a:solidFill>
                  <a:srgbClr val="FF0000"/>
                </a:solidFill>
              </a:rPr>
              <a:t>Ski</a:t>
            </a:r>
          </a:p>
          <a:p>
            <a:pPr>
              <a:buNone/>
            </a:pPr>
            <a:r>
              <a:rPr lang="de-DE" dirty="0" smtClean="0"/>
              <a:t>Sie laufen </a:t>
            </a:r>
            <a:r>
              <a:rPr lang="de-DE" dirty="0" smtClean="0">
                <a:solidFill>
                  <a:srgbClr val="FF0000"/>
                </a:solidFill>
              </a:rPr>
              <a:t>Ski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RAD FAHREN</a:t>
            </a:r>
            <a:endParaRPr lang="de-DE" dirty="0" smtClean="0"/>
          </a:p>
          <a:p>
            <a:pPr>
              <a:buNone/>
            </a:pPr>
            <a:r>
              <a:rPr lang="de-DE" dirty="0" smtClean="0"/>
              <a:t>Ich fahre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</a:p>
          <a:p>
            <a:pPr>
              <a:buNone/>
            </a:pPr>
            <a:r>
              <a:rPr lang="de-DE" dirty="0" smtClean="0"/>
              <a:t>Du f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hrst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</a:p>
          <a:p>
            <a:pPr>
              <a:buNone/>
            </a:pPr>
            <a:r>
              <a:rPr lang="de-DE" dirty="0" smtClean="0"/>
              <a:t>Er/sie/es f</a:t>
            </a:r>
            <a:r>
              <a:rPr lang="de-DE" dirty="0" smtClean="0">
                <a:solidFill>
                  <a:srgbClr val="FF0000"/>
                </a:solidFill>
              </a:rPr>
              <a:t>ä</a:t>
            </a:r>
            <a:r>
              <a:rPr lang="de-DE" dirty="0" smtClean="0"/>
              <a:t>hrt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</a:p>
          <a:p>
            <a:pPr>
              <a:buNone/>
            </a:pPr>
            <a:r>
              <a:rPr lang="de-DE" dirty="0" smtClean="0"/>
              <a:t>Wir fahren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</a:p>
          <a:p>
            <a:pPr>
              <a:buNone/>
            </a:pPr>
            <a:r>
              <a:rPr lang="de-DE" dirty="0" smtClean="0"/>
              <a:t>Ihr fahrt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</a:p>
          <a:p>
            <a:pPr>
              <a:buNone/>
            </a:pPr>
            <a:r>
              <a:rPr lang="de-DE" dirty="0" smtClean="0"/>
              <a:t>Sie fahren </a:t>
            </a:r>
            <a:r>
              <a:rPr lang="de-DE" dirty="0" smtClean="0">
                <a:solidFill>
                  <a:srgbClr val="FF0000"/>
                </a:solidFill>
              </a:rPr>
              <a:t>Rad</a:t>
            </a:r>
            <a:endParaRPr lang="de-DE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Marie\Dokumenty\Obrázky\Galerie médií\j039744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293096"/>
            <a:ext cx="1836115" cy="1723644"/>
          </a:xfrm>
          <a:prstGeom prst="rect">
            <a:avLst/>
          </a:prstGeom>
          <a:noFill/>
        </p:spPr>
      </p:pic>
      <p:pic>
        <p:nvPicPr>
          <p:cNvPr id="2051" name="Picture 3" descr="C:\Documents and Settings\Marie\Dokumenty\Obrázky\Galerie médií\j03967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861048"/>
            <a:ext cx="1710842" cy="1899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FERNSEHEN</a:t>
            </a:r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hst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 </a:t>
            </a:r>
            <a:r>
              <a:rPr lang="cs-CZ" dirty="0" err="1" smtClean="0"/>
              <a:t>s</a:t>
            </a:r>
            <a:r>
              <a:rPr lang="cs-CZ" dirty="0" err="1" smtClean="0">
                <a:solidFill>
                  <a:srgbClr val="FF0000"/>
                </a:solidFill>
              </a:rPr>
              <a:t>ie</a:t>
            </a:r>
            <a:r>
              <a:rPr lang="cs-CZ" dirty="0" err="1" smtClean="0"/>
              <a:t>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seht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AUFSTEHEN</a:t>
            </a:r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stehe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stehst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stehen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stehen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Marie\Dokumenty\Obrázky\Galerie médií\j039743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85184"/>
            <a:ext cx="2520280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437112"/>
            <a:ext cx="18288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WAS MACHST DU?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1872208" cy="163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196752"/>
            <a:ext cx="174307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124744"/>
            <a:ext cx="18288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005064"/>
            <a:ext cx="171450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077072"/>
            <a:ext cx="244827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 descr="C:\Documents and Settings\Marie\Local Settings\Temporary Internet Files\Content.IE5\5GXTB8NH\MC9002906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293096"/>
            <a:ext cx="2101913" cy="13489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WER IST DAS? WAS MACHEN SIE?</a:t>
            </a:r>
            <a:endParaRPr lang="cs-CZ" dirty="0"/>
          </a:p>
        </p:txBody>
      </p:sp>
      <p:pic>
        <p:nvPicPr>
          <p:cNvPr id="5123" name="Picture 3" descr="C:\Documents and Settings\Marie\Local Settings\Temporary Internet Files\Content.IE5\YBORDX6V\MP9004007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2377193" cy="1584176"/>
          </a:xfrm>
          <a:prstGeom prst="rect">
            <a:avLst/>
          </a:prstGeom>
          <a:noFill/>
        </p:spPr>
      </p:pic>
      <p:pic>
        <p:nvPicPr>
          <p:cNvPr id="5124" name="Picture 4" descr="C:\Documents and Settings\Marie\Dokumenty\Obrázky\Galerie médií\j0397436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772816"/>
            <a:ext cx="2232248" cy="1224136"/>
          </a:xfrm>
          <a:prstGeom prst="rect">
            <a:avLst/>
          </a:prstGeom>
          <a:noFill/>
        </p:spPr>
      </p:pic>
      <p:pic>
        <p:nvPicPr>
          <p:cNvPr id="5125" name="Picture 5" descr="C:\Documents and Settings\Marie\Local Settings\Temporary Internet Files\Content.IE5\5GXTB8NH\MC9004344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556792"/>
            <a:ext cx="1870075" cy="1889125"/>
          </a:xfrm>
          <a:prstGeom prst="rect">
            <a:avLst/>
          </a:prstGeom>
          <a:noFill/>
        </p:spPr>
      </p:pic>
      <p:pic>
        <p:nvPicPr>
          <p:cNvPr id="5126" name="Picture 6" descr="C:\Documents and Settings\Marie\Local Settings\Temporary Internet Files\Content.IE5\5GXTB8NH\MC9002315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789040"/>
            <a:ext cx="2221117" cy="2095877"/>
          </a:xfrm>
          <a:prstGeom prst="rect">
            <a:avLst/>
          </a:prstGeom>
          <a:noFill/>
        </p:spPr>
      </p:pic>
      <p:pic>
        <p:nvPicPr>
          <p:cNvPr id="5127" name="Picture 7" descr="C:\Documents and Settings\Marie\Local Settings\Temporary Internet Files\Content.IE5\ZSLMB0X2\MP9004316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149080"/>
            <a:ext cx="1916832" cy="1916832"/>
          </a:xfrm>
          <a:prstGeom prst="rect">
            <a:avLst/>
          </a:prstGeom>
          <a:noFill/>
        </p:spPr>
      </p:pic>
      <p:pic>
        <p:nvPicPr>
          <p:cNvPr id="5129" name="Picture 9" descr="C:\Documents and Settings\Marie\Local Settings\Temporary Internet Files\Content.IE5\4S41CLST\MC90034424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221088"/>
            <a:ext cx="2084304" cy="14829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tvary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u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/>
              <a:t>e</a:t>
            </a:r>
            <a:r>
              <a:rPr lang="cs-CZ" dirty="0" err="1" smtClean="0"/>
              <a:t>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sie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es </a:t>
            </a:r>
            <a:endParaRPr lang="cs-CZ" dirty="0"/>
          </a:p>
        </p:txBody>
      </p:sp>
      <p:pic>
        <p:nvPicPr>
          <p:cNvPr id="6147" name="Picture 3" descr="C:\Documents and Settings\Marie\Local Settings\Temporary Internet Files\Content.IE5\YBORDX6V\MC9003086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334530"/>
            <a:ext cx="1080120" cy="726318"/>
          </a:xfrm>
          <a:prstGeom prst="rect">
            <a:avLst/>
          </a:prstGeom>
          <a:noFill/>
        </p:spPr>
      </p:pic>
      <p:pic>
        <p:nvPicPr>
          <p:cNvPr id="6148" name="Picture 4" descr="C:\Documents and Settings\Marie\Local Settings\Temporary Internet Files\Content.IE5\5GXTB8NH\MC9003102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348880"/>
            <a:ext cx="1482692" cy="748894"/>
          </a:xfrm>
          <a:prstGeom prst="rect">
            <a:avLst/>
          </a:prstGeom>
          <a:noFill/>
        </p:spPr>
      </p:pic>
      <p:pic>
        <p:nvPicPr>
          <p:cNvPr id="6149" name="Picture 5" descr="C:\Documents and Settings\Marie\Local Settings\Temporary Internet Files\Content.IE5\ZSLMB0X2\MC9002329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1" y="3132293"/>
            <a:ext cx="1296144" cy="1016788"/>
          </a:xfrm>
          <a:prstGeom prst="rect">
            <a:avLst/>
          </a:prstGeom>
          <a:noFill/>
        </p:spPr>
      </p:pic>
      <p:pic>
        <p:nvPicPr>
          <p:cNvPr id="6153" name="Picture 9" descr="C:\Documents and Settings\Marie\Local Settings\Temporary Internet Files\Content.IE5\ZSLMB0X2\MC9002941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60177" y="4437112"/>
            <a:ext cx="739615" cy="793427"/>
          </a:xfrm>
          <a:prstGeom prst="rect">
            <a:avLst/>
          </a:prstGeom>
          <a:noFill/>
        </p:spPr>
      </p:pic>
      <p:pic>
        <p:nvPicPr>
          <p:cNvPr id="6154" name="Picture 10" descr="C:\Documents and Settings\Marie\Local Settings\Temporary Internet Files\Content.IE5\4S41CLST\MC9001990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5517232"/>
            <a:ext cx="975006" cy="10283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w</a:t>
            </a:r>
            <a:r>
              <a:rPr lang="cs-CZ" dirty="0" err="1" smtClean="0"/>
              <a:t>ir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7172" name="Picture 4" descr="C:\Documents and Settings\Marie\Local Settings\Temporary Internet Files\Content.IE5\ZSLMB0X2\MC900290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764704"/>
            <a:ext cx="1872208" cy="1597748"/>
          </a:xfrm>
          <a:prstGeom prst="rect">
            <a:avLst/>
          </a:prstGeom>
          <a:noFill/>
        </p:spPr>
      </p:pic>
      <p:pic>
        <p:nvPicPr>
          <p:cNvPr id="7173" name="Picture 5" descr="C:\Documents and Settings\Marie\Local Settings\Temporary Internet Files\Content.IE5\ZSLMB0X2\MC9001494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293096"/>
            <a:ext cx="2530444" cy="2094368"/>
          </a:xfrm>
          <a:prstGeom prst="rect">
            <a:avLst/>
          </a:prstGeom>
          <a:noFill/>
        </p:spPr>
      </p:pic>
      <p:pic>
        <p:nvPicPr>
          <p:cNvPr id="7175" name="Picture 7" descr="C:\Documents and Settings\Marie\Local Settings\Temporary Internet Files\Content.IE5\ZSLMB0X2\MC9002974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204864"/>
            <a:ext cx="1591970" cy="1815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241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ČASOVÁNÍ SLOVES</vt:lpstr>
      <vt:lpstr>Snímek 4</vt:lpstr>
      <vt:lpstr>Snímek 5</vt:lpstr>
      <vt:lpstr>Snímek 6</vt:lpstr>
      <vt:lpstr>WAS MACHST DU?</vt:lpstr>
      <vt:lpstr>WER IST DAS? WAS MACHEN SIE?</vt:lpstr>
      <vt:lpstr>Doplňte správné tvary sloves</vt:lpstr>
      <vt:lpstr>Snímek 10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</dc:title>
  <dc:creator>Marie Tomanová</dc:creator>
  <cp:lastModifiedBy>Marie Tomanová</cp:lastModifiedBy>
  <cp:revision>10</cp:revision>
  <dcterms:created xsi:type="dcterms:W3CDTF">2010-11-02T18:34:28Z</dcterms:created>
  <dcterms:modified xsi:type="dcterms:W3CDTF">2013-01-19T15:16:10Z</dcterms:modified>
</cp:coreProperties>
</file>