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1" r:id="rId5"/>
    <p:sldId id="257" r:id="rId6"/>
    <p:sldId id="258" r:id="rId7"/>
    <p:sldId id="259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image" Target="../media/image10.png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image" Target="../media/image10.png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B44A40-68B0-424E-8E89-832BE38795D6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FA06C39-4ABD-43F8-99F8-A3D7A6063362}">
      <dgm:prSet phldrT="[Text]"/>
      <dgm:spPr>
        <a:solidFill>
          <a:srgbClr val="00FF00"/>
        </a:solidFill>
      </dgm:spPr>
      <dgm:t>
        <a:bodyPr/>
        <a:lstStyle/>
        <a:p>
          <a:r>
            <a:rPr lang="cs-CZ" dirty="0" smtClean="0"/>
            <a:t>Fr</a:t>
          </a:r>
          <a:r>
            <a:rPr lang="de-DE" dirty="0" err="1" smtClean="0"/>
            <a:t>ühling</a:t>
          </a:r>
          <a:endParaRPr lang="cs-CZ" dirty="0"/>
        </a:p>
      </dgm:t>
    </dgm:pt>
    <dgm:pt modelId="{84B4AC4B-6353-4FC0-9B5E-C68F5B95FC63}" type="parTrans" cxnId="{A66BD85F-BCEC-41FB-A2C9-4EA6EAB49B57}">
      <dgm:prSet/>
      <dgm:spPr/>
      <dgm:t>
        <a:bodyPr/>
        <a:lstStyle/>
        <a:p>
          <a:endParaRPr lang="cs-CZ"/>
        </a:p>
      </dgm:t>
    </dgm:pt>
    <dgm:pt modelId="{007B7AA0-D812-429F-91D3-2F4849DCA0FA}" type="sibTrans" cxnId="{A66BD85F-BCEC-41FB-A2C9-4EA6EAB49B57}">
      <dgm:prSet/>
      <dgm:spPr/>
      <dgm:t>
        <a:bodyPr/>
        <a:lstStyle/>
        <a:p>
          <a:endParaRPr lang="cs-CZ"/>
        </a:p>
      </dgm:t>
    </dgm:pt>
    <dgm:pt modelId="{85CE55B1-5614-4706-AAAE-C0E30B41BA1B}">
      <dgm:prSet phldrT="[Text]"/>
      <dgm:spPr>
        <a:solidFill>
          <a:srgbClr val="FFC000"/>
        </a:solidFill>
      </dgm:spPr>
      <dgm:t>
        <a:bodyPr/>
        <a:lstStyle/>
        <a:p>
          <a:r>
            <a:rPr lang="de-DE" dirty="0" smtClean="0"/>
            <a:t>Sommer</a:t>
          </a:r>
          <a:endParaRPr lang="cs-CZ" dirty="0"/>
        </a:p>
      </dgm:t>
    </dgm:pt>
    <dgm:pt modelId="{E8B4C5C4-B576-4C6E-B15D-AFE1ABA6F090}" type="parTrans" cxnId="{DC9EFC4E-6622-4AAC-A27A-3670AFAD8476}">
      <dgm:prSet/>
      <dgm:spPr/>
      <dgm:t>
        <a:bodyPr/>
        <a:lstStyle/>
        <a:p>
          <a:endParaRPr lang="cs-CZ"/>
        </a:p>
      </dgm:t>
    </dgm:pt>
    <dgm:pt modelId="{B8F63C97-56EA-4C1D-808E-9B35427A75C0}" type="sibTrans" cxnId="{DC9EFC4E-6622-4AAC-A27A-3670AFAD8476}">
      <dgm:prSet/>
      <dgm:spPr/>
      <dgm:t>
        <a:bodyPr/>
        <a:lstStyle/>
        <a:p>
          <a:endParaRPr lang="cs-CZ"/>
        </a:p>
      </dgm:t>
    </dgm:pt>
    <dgm:pt modelId="{75EE04D4-8F39-41B1-8A26-FB02A1D7960B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de-DE" dirty="0" smtClean="0"/>
            <a:t>Herbst</a:t>
          </a:r>
          <a:endParaRPr lang="cs-CZ" dirty="0"/>
        </a:p>
      </dgm:t>
    </dgm:pt>
    <dgm:pt modelId="{CC24CABB-F7B5-4E16-AE78-54A89042DEB8}" type="parTrans" cxnId="{C2F0D6C4-0D49-46C7-B7F7-320456391847}">
      <dgm:prSet/>
      <dgm:spPr/>
      <dgm:t>
        <a:bodyPr/>
        <a:lstStyle/>
        <a:p>
          <a:endParaRPr lang="cs-CZ"/>
        </a:p>
      </dgm:t>
    </dgm:pt>
    <dgm:pt modelId="{C799D5B6-A165-44DD-A2B4-9A5CDD0659B9}" type="sibTrans" cxnId="{C2F0D6C4-0D49-46C7-B7F7-320456391847}">
      <dgm:prSet/>
      <dgm:spPr/>
      <dgm:t>
        <a:bodyPr/>
        <a:lstStyle/>
        <a:p>
          <a:endParaRPr lang="cs-CZ"/>
        </a:p>
      </dgm:t>
    </dgm:pt>
    <dgm:pt modelId="{35C41271-22B8-4718-9A82-9A4DD0F7B8A8}">
      <dgm:prSet phldrT="[Text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de-DE" dirty="0" smtClean="0"/>
            <a:t>Winter</a:t>
          </a:r>
          <a:endParaRPr lang="cs-CZ" dirty="0"/>
        </a:p>
      </dgm:t>
    </dgm:pt>
    <dgm:pt modelId="{264F2A3E-B05D-45BD-A952-C497A375A6D0}" type="parTrans" cxnId="{DB1148E9-8A2C-4615-943B-F8821E44E358}">
      <dgm:prSet/>
      <dgm:spPr/>
      <dgm:t>
        <a:bodyPr/>
        <a:lstStyle/>
        <a:p>
          <a:endParaRPr lang="cs-CZ"/>
        </a:p>
      </dgm:t>
    </dgm:pt>
    <dgm:pt modelId="{0D27CCCF-249B-44B7-98F9-EAA048326C90}" type="sibTrans" cxnId="{DB1148E9-8A2C-4615-943B-F8821E44E358}">
      <dgm:prSet/>
      <dgm:spPr/>
      <dgm:t>
        <a:bodyPr/>
        <a:lstStyle/>
        <a:p>
          <a:endParaRPr lang="cs-CZ"/>
        </a:p>
      </dgm:t>
    </dgm:pt>
    <dgm:pt modelId="{02E4CB37-7152-47C1-A37D-E2AEECC6A78A}" type="pres">
      <dgm:prSet presAssocID="{12B44A40-68B0-424E-8E89-832BE38795D6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12BFA5-CA4B-4551-872E-205261FC2489}" type="pres">
      <dgm:prSet presAssocID="{12B44A40-68B0-424E-8E89-832BE38795D6}" presName="diamond" presStyleLbl="bgShp" presStyleIdx="0" presStyleCnt="1"/>
      <dgm:spPr/>
    </dgm:pt>
    <dgm:pt modelId="{83D943D6-68EB-4A78-AD61-02AF3F9AEA50}" type="pres">
      <dgm:prSet presAssocID="{12B44A40-68B0-424E-8E89-832BE38795D6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6825F2-314E-4E5E-9659-BF6A482B484A}" type="pres">
      <dgm:prSet presAssocID="{12B44A40-68B0-424E-8E89-832BE38795D6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CD29AB-5B8A-43DA-BC65-051F4AC49372}" type="pres">
      <dgm:prSet presAssocID="{12B44A40-68B0-424E-8E89-832BE38795D6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184279-7B1D-4C8D-BC2D-BB8F5B198B00}" type="pres">
      <dgm:prSet presAssocID="{12B44A40-68B0-424E-8E89-832BE38795D6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8F431F-BDE0-4E1A-A83D-FB2A5DE28CFA}" type="presOf" srcId="{35C41271-22B8-4718-9A82-9A4DD0F7B8A8}" destId="{92184279-7B1D-4C8D-BC2D-BB8F5B198B00}" srcOrd="0" destOrd="0" presId="urn:microsoft.com/office/officeart/2005/8/layout/matrix3"/>
    <dgm:cxn modelId="{DC9EFC4E-6622-4AAC-A27A-3670AFAD8476}" srcId="{12B44A40-68B0-424E-8E89-832BE38795D6}" destId="{85CE55B1-5614-4706-AAAE-C0E30B41BA1B}" srcOrd="1" destOrd="0" parTransId="{E8B4C5C4-B576-4C6E-B15D-AFE1ABA6F090}" sibTransId="{B8F63C97-56EA-4C1D-808E-9B35427A75C0}"/>
    <dgm:cxn modelId="{80EF6F04-8DBC-452A-A6CC-C6C21728541E}" type="presOf" srcId="{85CE55B1-5614-4706-AAAE-C0E30B41BA1B}" destId="{0C6825F2-314E-4E5E-9659-BF6A482B484A}" srcOrd="0" destOrd="0" presId="urn:microsoft.com/office/officeart/2005/8/layout/matrix3"/>
    <dgm:cxn modelId="{DB1148E9-8A2C-4615-943B-F8821E44E358}" srcId="{12B44A40-68B0-424E-8E89-832BE38795D6}" destId="{35C41271-22B8-4718-9A82-9A4DD0F7B8A8}" srcOrd="3" destOrd="0" parTransId="{264F2A3E-B05D-45BD-A952-C497A375A6D0}" sibTransId="{0D27CCCF-249B-44B7-98F9-EAA048326C90}"/>
    <dgm:cxn modelId="{013B8BCA-2B4C-4B26-AB85-3F27B48FD0A0}" type="presOf" srcId="{75EE04D4-8F39-41B1-8A26-FB02A1D7960B}" destId="{9DCD29AB-5B8A-43DA-BC65-051F4AC49372}" srcOrd="0" destOrd="0" presId="urn:microsoft.com/office/officeart/2005/8/layout/matrix3"/>
    <dgm:cxn modelId="{C2F0D6C4-0D49-46C7-B7F7-320456391847}" srcId="{12B44A40-68B0-424E-8E89-832BE38795D6}" destId="{75EE04D4-8F39-41B1-8A26-FB02A1D7960B}" srcOrd="2" destOrd="0" parTransId="{CC24CABB-F7B5-4E16-AE78-54A89042DEB8}" sibTransId="{C799D5B6-A165-44DD-A2B4-9A5CDD0659B9}"/>
    <dgm:cxn modelId="{80FBFA22-0F53-4690-B16E-68680E51EB75}" type="presOf" srcId="{2FA06C39-4ABD-43F8-99F8-A3D7A6063362}" destId="{83D943D6-68EB-4A78-AD61-02AF3F9AEA50}" srcOrd="0" destOrd="0" presId="urn:microsoft.com/office/officeart/2005/8/layout/matrix3"/>
    <dgm:cxn modelId="{A66BD85F-BCEC-41FB-A2C9-4EA6EAB49B57}" srcId="{12B44A40-68B0-424E-8E89-832BE38795D6}" destId="{2FA06C39-4ABD-43F8-99F8-A3D7A6063362}" srcOrd="0" destOrd="0" parTransId="{84B4AC4B-6353-4FC0-9B5E-C68F5B95FC63}" sibTransId="{007B7AA0-D812-429F-91D3-2F4849DCA0FA}"/>
    <dgm:cxn modelId="{98044CDC-5316-469D-B9C7-E0729D17B42B}" type="presOf" srcId="{12B44A40-68B0-424E-8E89-832BE38795D6}" destId="{02E4CB37-7152-47C1-A37D-E2AEECC6A78A}" srcOrd="0" destOrd="0" presId="urn:microsoft.com/office/officeart/2005/8/layout/matrix3"/>
    <dgm:cxn modelId="{16980060-3864-4605-ABE0-2E4CED659C02}" type="presParOf" srcId="{02E4CB37-7152-47C1-A37D-E2AEECC6A78A}" destId="{1C12BFA5-CA4B-4551-872E-205261FC2489}" srcOrd="0" destOrd="0" presId="urn:microsoft.com/office/officeart/2005/8/layout/matrix3"/>
    <dgm:cxn modelId="{2ADF64B2-FBA8-408E-AD92-DF412DBBF3C6}" type="presParOf" srcId="{02E4CB37-7152-47C1-A37D-E2AEECC6A78A}" destId="{83D943D6-68EB-4A78-AD61-02AF3F9AEA50}" srcOrd="1" destOrd="0" presId="urn:microsoft.com/office/officeart/2005/8/layout/matrix3"/>
    <dgm:cxn modelId="{D3D0CB8F-92D6-4512-9E33-7A87CC51643D}" type="presParOf" srcId="{02E4CB37-7152-47C1-A37D-E2AEECC6A78A}" destId="{0C6825F2-314E-4E5E-9659-BF6A482B484A}" srcOrd="2" destOrd="0" presId="urn:microsoft.com/office/officeart/2005/8/layout/matrix3"/>
    <dgm:cxn modelId="{117FD710-537B-49B8-A1F3-68D0C51386BE}" type="presParOf" srcId="{02E4CB37-7152-47C1-A37D-E2AEECC6A78A}" destId="{9DCD29AB-5B8A-43DA-BC65-051F4AC49372}" srcOrd="3" destOrd="0" presId="urn:microsoft.com/office/officeart/2005/8/layout/matrix3"/>
    <dgm:cxn modelId="{8424DBE3-344B-4F0C-AED6-2E35ABC6D62D}" type="presParOf" srcId="{02E4CB37-7152-47C1-A37D-E2AEECC6A78A}" destId="{92184279-7B1D-4C8D-BC2D-BB8F5B198B0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A49182-F73A-4C34-8CC0-CC9C6215E91C}" type="doc">
      <dgm:prSet loTypeId="urn:microsoft.com/office/officeart/2005/8/layout/venn1" loCatId="relationship" qsTypeId="urn:microsoft.com/office/officeart/2005/8/quickstyle/simple3" qsCatId="simple" csTypeId="urn:microsoft.com/office/officeart/2005/8/colors/accent1_2" csCatId="accent1" phldr="1"/>
      <dgm:spPr/>
    </dgm:pt>
    <dgm:pt modelId="{AB948CF8-053D-4AF6-AE4A-9C5B75914843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de-DE" dirty="0" smtClean="0"/>
            <a:t>März</a:t>
          </a:r>
          <a:endParaRPr lang="cs-CZ" dirty="0"/>
        </a:p>
      </dgm:t>
    </dgm:pt>
    <dgm:pt modelId="{0258167D-C9C0-4AA7-845C-45535C53A047}" type="parTrans" cxnId="{3AC53997-BD2C-41DB-A335-0198BF5CF88A}">
      <dgm:prSet/>
      <dgm:spPr/>
      <dgm:t>
        <a:bodyPr/>
        <a:lstStyle/>
        <a:p>
          <a:endParaRPr lang="cs-CZ"/>
        </a:p>
      </dgm:t>
    </dgm:pt>
    <dgm:pt modelId="{868B4425-D89B-4752-8335-5B42B54881B6}" type="sibTrans" cxnId="{3AC53997-BD2C-41DB-A335-0198BF5CF88A}">
      <dgm:prSet/>
      <dgm:spPr/>
      <dgm:t>
        <a:bodyPr/>
        <a:lstStyle/>
        <a:p>
          <a:endParaRPr lang="cs-CZ"/>
        </a:p>
      </dgm:t>
    </dgm:pt>
    <dgm:pt modelId="{328554C3-564F-42F4-8F4C-A9D108014A7A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r>
            <a:rPr lang="de-DE" dirty="0" smtClean="0"/>
            <a:t>Mai</a:t>
          </a:r>
          <a:endParaRPr lang="cs-CZ" dirty="0"/>
        </a:p>
      </dgm:t>
    </dgm:pt>
    <dgm:pt modelId="{02356DB3-BECF-4ED2-BF7A-1B1592B54749}" type="parTrans" cxnId="{7D0E848A-F6B4-4249-887E-4EC08D11C8DA}">
      <dgm:prSet/>
      <dgm:spPr/>
      <dgm:t>
        <a:bodyPr/>
        <a:lstStyle/>
        <a:p>
          <a:endParaRPr lang="cs-CZ"/>
        </a:p>
      </dgm:t>
    </dgm:pt>
    <dgm:pt modelId="{F6CA6F86-B395-487C-9509-6A6434E4BD94}" type="sibTrans" cxnId="{7D0E848A-F6B4-4249-887E-4EC08D11C8DA}">
      <dgm:prSet/>
      <dgm:spPr/>
      <dgm:t>
        <a:bodyPr/>
        <a:lstStyle/>
        <a:p>
          <a:endParaRPr lang="cs-CZ"/>
        </a:p>
      </dgm:t>
    </dgm:pt>
    <dgm:pt modelId="{0E0FF7E3-6D88-46D0-8EBC-615CC5224D89}">
      <dgm:prSet phldrT="[Text]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r>
            <a:rPr lang="de-DE" dirty="0" smtClean="0"/>
            <a:t>April</a:t>
          </a:r>
          <a:endParaRPr lang="cs-CZ" dirty="0"/>
        </a:p>
      </dgm:t>
    </dgm:pt>
    <dgm:pt modelId="{28403D27-CCE5-4F17-ADB1-CA6C609EC3B3}" type="parTrans" cxnId="{46FCFDB9-CE5C-48E2-9D6F-6F68037A575F}">
      <dgm:prSet/>
      <dgm:spPr/>
      <dgm:t>
        <a:bodyPr/>
        <a:lstStyle/>
        <a:p>
          <a:endParaRPr lang="cs-CZ"/>
        </a:p>
      </dgm:t>
    </dgm:pt>
    <dgm:pt modelId="{0FBA14B6-4F66-48D4-9A44-FE8F1675EC6D}" type="sibTrans" cxnId="{46FCFDB9-CE5C-48E2-9D6F-6F68037A575F}">
      <dgm:prSet/>
      <dgm:spPr/>
      <dgm:t>
        <a:bodyPr/>
        <a:lstStyle/>
        <a:p>
          <a:endParaRPr lang="cs-CZ"/>
        </a:p>
      </dgm:t>
    </dgm:pt>
    <dgm:pt modelId="{1430F23F-6930-422F-9189-39F29389A67C}" type="pres">
      <dgm:prSet presAssocID="{62A49182-F73A-4C34-8CC0-CC9C6215E91C}" presName="compositeShape" presStyleCnt="0">
        <dgm:presLayoutVars>
          <dgm:chMax val="7"/>
          <dgm:dir/>
          <dgm:resizeHandles val="exact"/>
        </dgm:presLayoutVars>
      </dgm:prSet>
      <dgm:spPr/>
    </dgm:pt>
    <dgm:pt modelId="{E2282A6A-AC2A-4291-A12C-E9A65F982041}" type="pres">
      <dgm:prSet presAssocID="{AB948CF8-053D-4AF6-AE4A-9C5B75914843}" presName="circ1" presStyleLbl="vennNode1" presStyleIdx="0" presStyleCnt="3" custScaleX="129689"/>
      <dgm:spPr/>
      <dgm:t>
        <a:bodyPr/>
        <a:lstStyle/>
        <a:p>
          <a:endParaRPr lang="cs-CZ"/>
        </a:p>
      </dgm:t>
    </dgm:pt>
    <dgm:pt modelId="{9A446C37-2FBD-44C0-800B-6A1951CF9E75}" type="pres">
      <dgm:prSet presAssocID="{AB948CF8-053D-4AF6-AE4A-9C5B7591484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4AF35-FCBE-4D56-9D53-2778AE487E87}" type="pres">
      <dgm:prSet presAssocID="{328554C3-564F-42F4-8F4C-A9D108014A7A}" presName="circ2" presStyleLbl="vennNode1" presStyleIdx="1" presStyleCnt="3" custScaleX="119134"/>
      <dgm:spPr/>
      <dgm:t>
        <a:bodyPr/>
        <a:lstStyle/>
        <a:p>
          <a:endParaRPr lang="cs-CZ"/>
        </a:p>
      </dgm:t>
    </dgm:pt>
    <dgm:pt modelId="{B46E2B71-FB67-4AE7-B13C-A8C8197E6070}" type="pres">
      <dgm:prSet presAssocID="{328554C3-564F-42F4-8F4C-A9D108014A7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5592A9-6089-45CB-A7C0-BC92574261FF}" type="pres">
      <dgm:prSet presAssocID="{0E0FF7E3-6D88-46D0-8EBC-615CC5224D89}" presName="circ3" presStyleLbl="vennNode1" presStyleIdx="2" presStyleCnt="3" custScaleX="124715"/>
      <dgm:spPr/>
      <dgm:t>
        <a:bodyPr/>
        <a:lstStyle/>
        <a:p>
          <a:endParaRPr lang="cs-CZ"/>
        </a:p>
      </dgm:t>
    </dgm:pt>
    <dgm:pt modelId="{AA068609-D235-4065-A45A-4D49E2106540}" type="pres">
      <dgm:prSet presAssocID="{0E0FF7E3-6D88-46D0-8EBC-615CC5224D8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D7AA21-55DA-454E-B103-E2194B5A698A}" type="presOf" srcId="{AB948CF8-053D-4AF6-AE4A-9C5B75914843}" destId="{9A446C37-2FBD-44C0-800B-6A1951CF9E75}" srcOrd="1" destOrd="0" presId="urn:microsoft.com/office/officeart/2005/8/layout/venn1"/>
    <dgm:cxn modelId="{3AC53997-BD2C-41DB-A335-0198BF5CF88A}" srcId="{62A49182-F73A-4C34-8CC0-CC9C6215E91C}" destId="{AB948CF8-053D-4AF6-AE4A-9C5B75914843}" srcOrd="0" destOrd="0" parTransId="{0258167D-C9C0-4AA7-845C-45535C53A047}" sibTransId="{868B4425-D89B-4752-8335-5B42B54881B6}"/>
    <dgm:cxn modelId="{AB0B7591-D8DE-4BB2-A8E2-55FC84349A76}" type="presOf" srcId="{AB948CF8-053D-4AF6-AE4A-9C5B75914843}" destId="{E2282A6A-AC2A-4291-A12C-E9A65F982041}" srcOrd="0" destOrd="0" presId="urn:microsoft.com/office/officeart/2005/8/layout/venn1"/>
    <dgm:cxn modelId="{7D0E848A-F6B4-4249-887E-4EC08D11C8DA}" srcId="{62A49182-F73A-4C34-8CC0-CC9C6215E91C}" destId="{328554C3-564F-42F4-8F4C-A9D108014A7A}" srcOrd="1" destOrd="0" parTransId="{02356DB3-BECF-4ED2-BF7A-1B1592B54749}" sibTransId="{F6CA6F86-B395-487C-9509-6A6434E4BD94}"/>
    <dgm:cxn modelId="{46FCFDB9-CE5C-48E2-9D6F-6F68037A575F}" srcId="{62A49182-F73A-4C34-8CC0-CC9C6215E91C}" destId="{0E0FF7E3-6D88-46D0-8EBC-615CC5224D89}" srcOrd="2" destOrd="0" parTransId="{28403D27-CCE5-4F17-ADB1-CA6C609EC3B3}" sibTransId="{0FBA14B6-4F66-48D4-9A44-FE8F1675EC6D}"/>
    <dgm:cxn modelId="{AAC534EF-E28A-4FA5-ACD5-1C59A8FC26D6}" type="presOf" srcId="{328554C3-564F-42F4-8F4C-A9D108014A7A}" destId="{B0C4AF35-FCBE-4D56-9D53-2778AE487E87}" srcOrd="0" destOrd="0" presId="urn:microsoft.com/office/officeart/2005/8/layout/venn1"/>
    <dgm:cxn modelId="{D703CD6F-4053-4C9D-A53C-98154F797497}" type="presOf" srcId="{62A49182-F73A-4C34-8CC0-CC9C6215E91C}" destId="{1430F23F-6930-422F-9189-39F29389A67C}" srcOrd="0" destOrd="0" presId="urn:microsoft.com/office/officeart/2005/8/layout/venn1"/>
    <dgm:cxn modelId="{F5A907B5-08D3-4339-A55D-42FD600F1D48}" type="presOf" srcId="{328554C3-564F-42F4-8F4C-A9D108014A7A}" destId="{B46E2B71-FB67-4AE7-B13C-A8C8197E6070}" srcOrd="1" destOrd="0" presId="urn:microsoft.com/office/officeart/2005/8/layout/venn1"/>
    <dgm:cxn modelId="{B7CCFB1D-20F2-4632-B735-953F95478022}" type="presOf" srcId="{0E0FF7E3-6D88-46D0-8EBC-615CC5224D89}" destId="{AA068609-D235-4065-A45A-4D49E2106540}" srcOrd="1" destOrd="0" presId="urn:microsoft.com/office/officeart/2005/8/layout/venn1"/>
    <dgm:cxn modelId="{41BC973C-0244-44B8-BD41-19660BEEECF2}" type="presOf" srcId="{0E0FF7E3-6D88-46D0-8EBC-615CC5224D89}" destId="{415592A9-6089-45CB-A7C0-BC92574261FF}" srcOrd="0" destOrd="0" presId="urn:microsoft.com/office/officeart/2005/8/layout/venn1"/>
    <dgm:cxn modelId="{F9A69017-39BF-40D0-84DB-280F42827502}" type="presParOf" srcId="{1430F23F-6930-422F-9189-39F29389A67C}" destId="{E2282A6A-AC2A-4291-A12C-E9A65F982041}" srcOrd="0" destOrd="0" presId="urn:microsoft.com/office/officeart/2005/8/layout/venn1"/>
    <dgm:cxn modelId="{8227664B-EA62-482B-90A9-240458DEA3FC}" type="presParOf" srcId="{1430F23F-6930-422F-9189-39F29389A67C}" destId="{9A446C37-2FBD-44C0-800B-6A1951CF9E75}" srcOrd="1" destOrd="0" presId="urn:microsoft.com/office/officeart/2005/8/layout/venn1"/>
    <dgm:cxn modelId="{918B3E0A-3428-4543-AFCA-69416CEB01B8}" type="presParOf" srcId="{1430F23F-6930-422F-9189-39F29389A67C}" destId="{B0C4AF35-FCBE-4D56-9D53-2778AE487E87}" srcOrd="2" destOrd="0" presId="urn:microsoft.com/office/officeart/2005/8/layout/venn1"/>
    <dgm:cxn modelId="{AB5ED943-9F30-4662-95C7-AC680BD07BE1}" type="presParOf" srcId="{1430F23F-6930-422F-9189-39F29389A67C}" destId="{B46E2B71-FB67-4AE7-B13C-A8C8197E6070}" srcOrd="3" destOrd="0" presId="urn:microsoft.com/office/officeart/2005/8/layout/venn1"/>
    <dgm:cxn modelId="{56361939-5941-41FE-A557-FA0D527DD020}" type="presParOf" srcId="{1430F23F-6930-422F-9189-39F29389A67C}" destId="{415592A9-6089-45CB-A7C0-BC92574261FF}" srcOrd="4" destOrd="0" presId="urn:microsoft.com/office/officeart/2005/8/layout/venn1"/>
    <dgm:cxn modelId="{BD710793-3B66-49F1-BC20-4ABD8D427502}" type="presParOf" srcId="{1430F23F-6930-422F-9189-39F29389A67C}" destId="{AA068609-D235-4065-A45A-4D49E2106540}" srcOrd="5" destOrd="0" presId="urn:microsoft.com/office/officeart/2005/8/layout/venn1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9DEA9E-0AB8-41C1-A083-EB375C81E0CA}" type="doc">
      <dgm:prSet loTypeId="urn:microsoft.com/office/officeart/2005/8/layout/bList2#1" loCatId="list" qsTypeId="urn:microsoft.com/office/officeart/2005/8/quickstyle/simple1" qsCatId="simple" csTypeId="urn:microsoft.com/office/officeart/2005/8/colors/accent1_2" csCatId="accent1" phldr="1"/>
      <dgm:spPr/>
    </dgm:pt>
    <dgm:pt modelId="{2D6D41ED-3262-4458-A2B7-74CCA2043E29}">
      <dgm:prSet phldrT="[Text]"/>
      <dgm:spPr/>
      <dgm:t>
        <a:bodyPr/>
        <a:lstStyle/>
        <a:p>
          <a:pPr algn="ctr"/>
          <a:r>
            <a:rPr lang="de-DE" dirty="0" smtClean="0">
              <a:solidFill>
                <a:schemeClr val="tx1"/>
              </a:solidFill>
            </a:rPr>
            <a:t>Juni</a:t>
          </a:r>
          <a:endParaRPr lang="cs-CZ" dirty="0">
            <a:solidFill>
              <a:schemeClr val="tx1"/>
            </a:solidFill>
          </a:endParaRPr>
        </a:p>
      </dgm:t>
    </dgm:pt>
    <dgm:pt modelId="{E0250644-7937-46B7-A616-D2A70F7C17BA}" type="parTrans" cxnId="{DB48E78A-C7E5-43EB-8F3E-B6BB61FF410A}">
      <dgm:prSet/>
      <dgm:spPr/>
      <dgm:t>
        <a:bodyPr/>
        <a:lstStyle/>
        <a:p>
          <a:endParaRPr lang="cs-CZ"/>
        </a:p>
      </dgm:t>
    </dgm:pt>
    <dgm:pt modelId="{8BE7FC1D-3331-441E-BF8D-2D35265BD82B}" type="sibTrans" cxnId="{DB48E78A-C7E5-43EB-8F3E-B6BB61FF410A}">
      <dgm:prSet/>
      <dgm:spPr/>
      <dgm:t>
        <a:bodyPr/>
        <a:lstStyle/>
        <a:p>
          <a:endParaRPr lang="cs-CZ"/>
        </a:p>
      </dgm:t>
    </dgm:pt>
    <dgm:pt modelId="{CBCABD8A-B0FE-4624-8890-13F78FBD892E}">
      <dgm:prSet phldrT="[Text]"/>
      <dgm:spPr/>
      <dgm:t>
        <a:bodyPr/>
        <a:lstStyle/>
        <a:p>
          <a:pPr algn="ctr"/>
          <a:r>
            <a:rPr lang="de-DE" dirty="0" smtClean="0">
              <a:solidFill>
                <a:schemeClr val="tx1"/>
              </a:solidFill>
            </a:rPr>
            <a:t>Juli</a:t>
          </a:r>
          <a:endParaRPr lang="cs-CZ" dirty="0">
            <a:solidFill>
              <a:schemeClr val="tx1"/>
            </a:solidFill>
          </a:endParaRPr>
        </a:p>
      </dgm:t>
    </dgm:pt>
    <dgm:pt modelId="{5508315B-65C2-4F38-B031-0F64EB3766A1}" type="parTrans" cxnId="{59ECC4B0-D203-40C6-9D8D-CF253FD37D52}">
      <dgm:prSet/>
      <dgm:spPr/>
      <dgm:t>
        <a:bodyPr/>
        <a:lstStyle/>
        <a:p>
          <a:endParaRPr lang="cs-CZ"/>
        </a:p>
      </dgm:t>
    </dgm:pt>
    <dgm:pt modelId="{D1D7FF99-EC01-49BF-9F63-20B8AB2D2746}" type="sibTrans" cxnId="{59ECC4B0-D203-40C6-9D8D-CF253FD37D52}">
      <dgm:prSet/>
      <dgm:spPr/>
      <dgm:t>
        <a:bodyPr/>
        <a:lstStyle/>
        <a:p>
          <a:endParaRPr lang="cs-CZ"/>
        </a:p>
      </dgm:t>
    </dgm:pt>
    <dgm:pt modelId="{509606BC-EE74-4822-B754-12CE934F7CBD}">
      <dgm:prSet phldrT="[Text]"/>
      <dgm:spPr/>
      <dgm:t>
        <a:bodyPr/>
        <a:lstStyle/>
        <a:p>
          <a:pPr algn="ctr"/>
          <a:r>
            <a:rPr lang="de-DE" dirty="0" smtClean="0">
              <a:solidFill>
                <a:schemeClr val="tx1"/>
              </a:solidFill>
            </a:rPr>
            <a:t>August</a:t>
          </a:r>
          <a:endParaRPr lang="cs-CZ" dirty="0">
            <a:solidFill>
              <a:schemeClr val="tx1"/>
            </a:solidFill>
          </a:endParaRPr>
        </a:p>
      </dgm:t>
    </dgm:pt>
    <dgm:pt modelId="{22903A59-6924-437E-9BB5-43FE4814557C}" type="parTrans" cxnId="{14372A98-49A6-43DD-AED9-C71180F3D603}">
      <dgm:prSet/>
      <dgm:spPr/>
      <dgm:t>
        <a:bodyPr/>
        <a:lstStyle/>
        <a:p>
          <a:endParaRPr lang="cs-CZ"/>
        </a:p>
      </dgm:t>
    </dgm:pt>
    <dgm:pt modelId="{71C365F5-8F24-4731-AD79-D30E53A95619}" type="sibTrans" cxnId="{14372A98-49A6-43DD-AED9-C71180F3D603}">
      <dgm:prSet/>
      <dgm:spPr/>
      <dgm:t>
        <a:bodyPr/>
        <a:lstStyle/>
        <a:p>
          <a:endParaRPr lang="cs-CZ"/>
        </a:p>
      </dgm:t>
    </dgm:pt>
    <dgm:pt modelId="{6B27EFA4-DFD3-49F5-8FE1-D4D00800D483}" type="pres">
      <dgm:prSet presAssocID="{909DEA9E-0AB8-41C1-A083-EB375C81E0CA}" presName="diagram" presStyleCnt="0">
        <dgm:presLayoutVars>
          <dgm:dir/>
          <dgm:animLvl val="lvl"/>
          <dgm:resizeHandles val="exact"/>
        </dgm:presLayoutVars>
      </dgm:prSet>
      <dgm:spPr/>
    </dgm:pt>
    <dgm:pt modelId="{20336AF1-AEB1-4E14-B931-EBB88619E000}" type="pres">
      <dgm:prSet presAssocID="{2D6D41ED-3262-4458-A2B7-74CCA2043E29}" presName="compNode" presStyleCnt="0"/>
      <dgm:spPr/>
    </dgm:pt>
    <dgm:pt modelId="{D6FF948B-D5CA-42D4-9E89-DDCDE30487FE}" type="pres">
      <dgm:prSet presAssocID="{2D6D41ED-3262-4458-A2B7-74CCA2043E29}" presName="childRect" presStyleLbl="bgAcc1" presStyleIdx="0" presStyleCnt="3" custScaleX="79273" custScaleY="116371" custLinFactNeighborX="1409" custLinFactNeighborY="425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87EDEA3-27B5-47A7-A43F-A0554E753B33}" type="pres">
      <dgm:prSet presAssocID="{2D6D41ED-3262-4458-A2B7-74CCA2043E29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8E4B2E-C986-40D0-BAAA-9D61C70CB2F6}" type="pres">
      <dgm:prSet presAssocID="{2D6D41ED-3262-4458-A2B7-74CCA2043E29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E8DAE59A-D14C-409F-8829-B99145F07E2A}" type="pres">
      <dgm:prSet presAssocID="{2D6D41ED-3262-4458-A2B7-74CCA2043E29}" presName="adorn" presStyleLbl="fgAccFollowNode1" presStyleIdx="0" presStyleCnt="3" custScaleX="12961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49B6B1C-965C-4DE1-A0C1-D491F78DA076}" type="pres">
      <dgm:prSet presAssocID="{8BE7FC1D-3331-441E-BF8D-2D35265BD82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E891E14-8E1F-4255-ADEE-00335857F7BD}" type="pres">
      <dgm:prSet presAssocID="{CBCABD8A-B0FE-4624-8890-13F78FBD892E}" presName="compNode" presStyleCnt="0"/>
      <dgm:spPr/>
    </dgm:pt>
    <dgm:pt modelId="{A6BD8E05-280B-4D28-81A8-FA0963FD8847}" type="pres">
      <dgm:prSet presAssocID="{CBCABD8A-B0FE-4624-8890-13F78FBD892E}" presName="childRect" presStyleLbl="bgAcc1" presStyleIdx="1" presStyleCnt="3" custScaleX="86142" custLinFactNeighborX="-3111" custLinFactNeighborY="437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7EEAF875-CB02-42A8-BA1C-4A121F7836B1}" type="pres">
      <dgm:prSet presAssocID="{CBCABD8A-B0FE-4624-8890-13F78FBD892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822FA9-BF6B-4D74-941C-32C4223942A4}" type="pres">
      <dgm:prSet presAssocID="{CBCABD8A-B0FE-4624-8890-13F78FBD892E}" presName="parentRect" presStyleLbl="alignNode1" presStyleIdx="1" presStyleCnt="3" custLinFactNeighborX="173" custLinFactNeighborY="1934"/>
      <dgm:spPr/>
      <dgm:t>
        <a:bodyPr/>
        <a:lstStyle/>
        <a:p>
          <a:endParaRPr lang="cs-CZ"/>
        </a:p>
      </dgm:t>
    </dgm:pt>
    <dgm:pt modelId="{CAFFF31D-DD7E-415F-955A-42F60798E7EE}" type="pres">
      <dgm:prSet presAssocID="{CBCABD8A-B0FE-4624-8890-13F78FBD892E}" presName="adorn" presStyleLbl="fgAccFollowNode1" presStyleIdx="1" presStyleCnt="3" custScaleX="145287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FAD9D6D5-12D0-4732-9648-DCA86DB3F748}" type="pres">
      <dgm:prSet presAssocID="{D1D7FF99-EC01-49BF-9F63-20B8AB2D274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90EE066-A611-46AA-9FBE-47019CF025EC}" type="pres">
      <dgm:prSet presAssocID="{509606BC-EE74-4822-B754-12CE934F7CBD}" presName="compNode" presStyleCnt="0"/>
      <dgm:spPr/>
    </dgm:pt>
    <dgm:pt modelId="{972C0449-99F3-4C75-8D12-21F9FEF6A8AB}" type="pres">
      <dgm:prSet presAssocID="{509606BC-EE74-4822-B754-12CE934F7CBD}" presName="childRect" presStyleLbl="bgAcc1" presStyleIdx="2" presStyleCnt="3" custScaleX="88047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682DAF5B-6B7A-4201-9918-7561924B80BE}" type="pres">
      <dgm:prSet presAssocID="{509606BC-EE74-4822-B754-12CE934F7CBD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AF2CE1-7443-475E-A554-6B180A9E6023}" type="pres">
      <dgm:prSet presAssocID="{509606BC-EE74-4822-B754-12CE934F7CBD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11266057-4DB0-440E-81C1-1CEED2C4A7AE}" type="pres">
      <dgm:prSet presAssocID="{509606BC-EE74-4822-B754-12CE934F7CBD}" presName="adorn" presStyleLbl="fgAccFollowNode1" presStyleIdx="2" presStyleCnt="3" custScaleX="130731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</dgm:ptLst>
  <dgm:cxnLst>
    <dgm:cxn modelId="{10FD0D5F-279A-476A-A719-07D70A7A6AE7}" type="presOf" srcId="{909DEA9E-0AB8-41C1-A083-EB375C81E0CA}" destId="{6B27EFA4-DFD3-49F5-8FE1-D4D00800D483}" srcOrd="0" destOrd="0" presId="urn:microsoft.com/office/officeart/2005/8/layout/bList2#1"/>
    <dgm:cxn modelId="{2F7D6632-5692-413B-90E7-2248A5ECF265}" type="presOf" srcId="{2D6D41ED-3262-4458-A2B7-74CCA2043E29}" destId="{D87EDEA3-27B5-47A7-A43F-A0554E753B33}" srcOrd="0" destOrd="0" presId="urn:microsoft.com/office/officeart/2005/8/layout/bList2#1"/>
    <dgm:cxn modelId="{569498C6-4910-4E2A-8505-6737C0D12941}" type="presOf" srcId="{2D6D41ED-3262-4458-A2B7-74CCA2043E29}" destId="{298E4B2E-C986-40D0-BAAA-9D61C70CB2F6}" srcOrd="1" destOrd="0" presId="urn:microsoft.com/office/officeart/2005/8/layout/bList2#1"/>
    <dgm:cxn modelId="{59ECC4B0-D203-40C6-9D8D-CF253FD37D52}" srcId="{909DEA9E-0AB8-41C1-A083-EB375C81E0CA}" destId="{CBCABD8A-B0FE-4624-8890-13F78FBD892E}" srcOrd="1" destOrd="0" parTransId="{5508315B-65C2-4F38-B031-0F64EB3766A1}" sibTransId="{D1D7FF99-EC01-49BF-9F63-20B8AB2D2746}"/>
    <dgm:cxn modelId="{51B81610-4659-49A4-90EA-7BD0854594C2}" type="presOf" srcId="{CBCABD8A-B0FE-4624-8890-13F78FBD892E}" destId="{63822FA9-BF6B-4D74-941C-32C4223942A4}" srcOrd="1" destOrd="0" presId="urn:microsoft.com/office/officeart/2005/8/layout/bList2#1"/>
    <dgm:cxn modelId="{DB48E78A-C7E5-43EB-8F3E-B6BB61FF410A}" srcId="{909DEA9E-0AB8-41C1-A083-EB375C81E0CA}" destId="{2D6D41ED-3262-4458-A2B7-74CCA2043E29}" srcOrd="0" destOrd="0" parTransId="{E0250644-7937-46B7-A616-D2A70F7C17BA}" sibTransId="{8BE7FC1D-3331-441E-BF8D-2D35265BD82B}"/>
    <dgm:cxn modelId="{33EF8B07-1E42-4BB8-9F68-9240C7D04675}" type="presOf" srcId="{509606BC-EE74-4822-B754-12CE934F7CBD}" destId="{682DAF5B-6B7A-4201-9918-7561924B80BE}" srcOrd="0" destOrd="0" presId="urn:microsoft.com/office/officeart/2005/8/layout/bList2#1"/>
    <dgm:cxn modelId="{08379700-C214-4719-9202-B82E02FE3DE0}" type="presOf" srcId="{D1D7FF99-EC01-49BF-9F63-20B8AB2D2746}" destId="{FAD9D6D5-12D0-4732-9648-DCA86DB3F748}" srcOrd="0" destOrd="0" presId="urn:microsoft.com/office/officeart/2005/8/layout/bList2#1"/>
    <dgm:cxn modelId="{2B6D7D0F-935E-4543-BBB4-35979EDA3D6A}" type="presOf" srcId="{CBCABD8A-B0FE-4624-8890-13F78FBD892E}" destId="{7EEAF875-CB02-42A8-BA1C-4A121F7836B1}" srcOrd="0" destOrd="0" presId="urn:microsoft.com/office/officeart/2005/8/layout/bList2#1"/>
    <dgm:cxn modelId="{D7AB07E6-A56F-4E94-9560-0C4E61FA65F8}" type="presOf" srcId="{8BE7FC1D-3331-441E-BF8D-2D35265BD82B}" destId="{849B6B1C-965C-4DE1-A0C1-D491F78DA076}" srcOrd="0" destOrd="0" presId="urn:microsoft.com/office/officeart/2005/8/layout/bList2#1"/>
    <dgm:cxn modelId="{14372A98-49A6-43DD-AED9-C71180F3D603}" srcId="{909DEA9E-0AB8-41C1-A083-EB375C81E0CA}" destId="{509606BC-EE74-4822-B754-12CE934F7CBD}" srcOrd="2" destOrd="0" parTransId="{22903A59-6924-437E-9BB5-43FE4814557C}" sibTransId="{71C365F5-8F24-4731-AD79-D30E53A95619}"/>
    <dgm:cxn modelId="{1E75E1B2-0A22-42D5-8ACC-F39A3EF400FB}" type="presOf" srcId="{509606BC-EE74-4822-B754-12CE934F7CBD}" destId="{C5AF2CE1-7443-475E-A554-6B180A9E6023}" srcOrd="1" destOrd="0" presId="urn:microsoft.com/office/officeart/2005/8/layout/bList2#1"/>
    <dgm:cxn modelId="{89FF5807-F923-442A-B9ED-644B43C591F5}" type="presParOf" srcId="{6B27EFA4-DFD3-49F5-8FE1-D4D00800D483}" destId="{20336AF1-AEB1-4E14-B931-EBB88619E000}" srcOrd="0" destOrd="0" presId="urn:microsoft.com/office/officeart/2005/8/layout/bList2#1"/>
    <dgm:cxn modelId="{EAB1BBAD-8767-477F-AF45-0035DC183EB7}" type="presParOf" srcId="{20336AF1-AEB1-4E14-B931-EBB88619E000}" destId="{D6FF948B-D5CA-42D4-9E89-DDCDE30487FE}" srcOrd="0" destOrd="0" presId="urn:microsoft.com/office/officeart/2005/8/layout/bList2#1"/>
    <dgm:cxn modelId="{0CCDFE8F-ED1C-4A13-8D1A-8EE55A07CA10}" type="presParOf" srcId="{20336AF1-AEB1-4E14-B931-EBB88619E000}" destId="{D87EDEA3-27B5-47A7-A43F-A0554E753B33}" srcOrd="1" destOrd="0" presId="urn:microsoft.com/office/officeart/2005/8/layout/bList2#1"/>
    <dgm:cxn modelId="{B8790BA6-3760-4BE5-ABA4-DCA29A1F21E2}" type="presParOf" srcId="{20336AF1-AEB1-4E14-B931-EBB88619E000}" destId="{298E4B2E-C986-40D0-BAAA-9D61C70CB2F6}" srcOrd="2" destOrd="0" presId="urn:microsoft.com/office/officeart/2005/8/layout/bList2#1"/>
    <dgm:cxn modelId="{FC807010-942E-478C-8E4B-95CEA5E3F2C2}" type="presParOf" srcId="{20336AF1-AEB1-4E14-B931-EBB88619E000}" destId="{E8DAE59A-D14C-409F-8829-B99145F07E2A}" srcOrd="3" destOrd="0" presId="urn:microsoft.com/office/officeart/2005/8/layout/bList2#1"/>
    <dgm:cxn modelId="{086186D8-6089-4C7C-BE01-708D5D10D48D}" type="presParOf" srcId="{6B27EFA4-DFD3-49F5-8FE1-D4D00800D483}" destId="{849B6B1C-965C-4DE1-A0C1-D491F78DA076}" srcOrd="1" destOrd="0" presId="urn:microsoft.com/office/officeart/2005/8/layout/bList2#1"/>
    <dgm:cxn modelId="{526054B9-111F-4A9F-8A34-A93430E8FB9F}" type="presParOf" srcId="{6B27EFA4-DFD3-49F5-8FE1-D4D00800D483}" destId="{5E891E14-8E1F-4255-ADEE-00335857F7BD}" srcOrd="2" destOrd="0" presId="urn:microsoft.com/office/officeart/2005/8/layout/bList2#1"/>
    <dgm:cxn modelId="{8A8C9F9F-7440-43C5-9FB7-0A63C2638E5D}" type="presParOf" srcId="{5E891E14-8E1F-4255-ADEE-00335857F7BD}" destId="{A6BD8E05-280B-4D28-81A8-FA0963FD8847}" srcOrd="0" destOrd="0" presId="urn:microsoft.com/office/officeart/2005/8/layout/bList2#1"/>
    <dgm:cxn modelId="{4717C567-4AB9-4B4E-8006-6BAE6F82CE1A}" type="presParOf" srcId="{5E891E14-8E1F-4255-ADEE-00335857F7BD}" destId="{7EEAF875-CB02-42A8-BA1C-4A121F7836B1}" srcOrd="1" destOrd="0" presId="urn:microsoft.com/office/officeart/2005/8/layout/bList2#1"/>
    <dgm:cxn modelId="{DDB10D63-CD58-44FA-8C14-C81DF6935F79}" type="presParOf" srcId="{5E891E14-8E1F-4255-ADEE-00335857F7BD}" destId="{63822FA9-BF6B-4D74-941C-32C4223942A4}" srcOrd="2" destOrd="0" presId="urn:microsoft.com/office/officeart/2005/8/layout/bList2#1"/>
    <dgm:cxn modelId="{18D0E33E-8726-4417-BDE1-C10A2D374D20}" type="presParOf" srcId="{5E891E14-8E1F-4255-ADEE-00335857F7BD}" destId="{CAFFF31D-DD7E-415F-955A-42F60798E7EE}" srcOrd="3" destOrd="0" presId="urn:microsoft.com/office/officeart/2005/8/layout/bList2#1"/>
    <dgm:cxn modelId="{827BF0DF-4D2B-4ABE-BEE6-A27385A60921}" type="presParOf" srcId="{6B27EFA4-DFD3-49F5-8FE1-D4D00800D483}" destId="{FAD9D6D5-12D0-4732-9648-DCA86DB3F748}" srcOrd="3" destOrd="0" presId="urn:microsoft.com/office/officeart/2005/8/layout/bList2#1"/>
    <dgm:cxn modelId="{94B8C807-BE55-45CA-80A7-5B41A082FA51}" type="presParOf" srcId="{6B27EFA4-DFD3-49F5-8FE1-D4D00800D483}" destId="{D90EE066-A611-46AA-9FBE-47019CF025EC}" srcOrd="4" destOrd="0" presId="urn:microsoft.com/office/officeart/2005/8/layout/bList2#1"/>
    <dgm:cxn modelId="{A817B819-2459-478C-877F-6306E0335E65}" type="presParOf" srcId="{D90EE066-A611-46AA-9FBE-47019CF025EC}" destId="{972C0449-99F3-4C75-8D12-21F9FEF6A8AB}" srcOrd="0" destOrd="0" presId="urn:microsoft.com/office/officeart/2005/8/layout/bList2#1"/>
    <dgm:cxn modelId="{8B397199-BC21-4F26-AAD0-6D433BBD3115}" type="presParOf" srcId="{D90EE066-A611-46AA-9FBE-47019CF025EC}" destId="{682DAF5B-6B7A-4201-9918-7561924B80BE}" srcOrd="1" destOrd="0" presId="urn:microsoft.com/office/officeart/2005/8/layout/bList2#1"/>
    <dgm:cxn modelId="{922FB4AE-EA3A-4D30-A134-F7BDCEC1A8AD}" type="presParOf" srcId="{D90EE066-A611-46AA-9FBE-47019CF025EC}" destId="{C5AF2CE1-7443-475E-A554-6B180A9E6023}" srcOrd="2" destOrd="0" presId="urn:microsoft.com/office/officeart/2005/8/layout/bList2#1"/>
    <dgm:cxn modelId="{37688875-F98B-4428-8885-AC603E0A4494}" type="presParOf" srcId="{D90EE066-A611-46AA-9FBE-47019CF025EC}" destId="{11266057-4DB0-440E-81C1-1CEED2C4A7AE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92DCE3-826A-4361-9D07-8D882882A202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4CD91905-41AC-4EF6-8FA3-C1ADAE9F8F44}">
      <dgm:prSet phldrT="[Text]"/>
      <dgm:spPr/>
      <dgm:t>
        <a:bodyPr/>
        <a:lstStyle/>
        <a:p>
          <a:r>
            <a:rPr lang="cs-CZ" dirty="0" err="1" smtClean="0"/>
            <a:t>Dezember</a:t>
          </a:r>
          <a:endParaRPr lang="cs-CZ" dirty="0"/>
        </a:p>
      </dgm:t>
    </dgm:pt>
    <dgm:pt modelId="{E2C80643-22A7-45E0-915C-9D0D8DF0A53E}" type="parTrans" cxnId="{E7248E49-451F-47F5-AA85-B89533194E72}">
      <dgm:prSet/>
      <dgm:spPr/>
      <dgm:t>
        <a:bodyPr/>
        <a:lstStyle/>
        <a:p>
          <a:endParaRPr lang="cs-CZ"/>
        </a:p>
      </dgm:t>
    </dgm:pt>
    <dgm:pt modelId="{AC08DD51-631D-4519-B79D-190F8CDE373F}" type="sibTrans" cxnId="{E7248E49-451F-47F5-AA85-B89533194E72}">
      <dgm:prSet/>
      <dgm:spPr/>
      <dgm:t>
        <a:bodyPr/>
        <a:lstStyle/>
        <a:p>
          <a:endParaRPr lang="cs-CZ"/>
        </a:p>
      </dgm:t>
    </dgm:pt>
    <dgm:pt modelId="{2B430295-0E72-454B-86B2-49EA77F107A2}">
      <dgm:prSet phldrT="[Text]"/>
      <dgm:spPr/>
      <dgm:t>
        <a:bodyPr/>
        <a:lstStyle/>
        <a:p>
          <a:r>
            <a:rPr lang="cs-CZ" dirty="0" err="1" smtClean="0"/>
            <a:t>Januar</a:t>
          </a:r>
          <a:endParaRPr lang="cs-CZ" dirty="0"/>
        </a:p>
      </dgm:t>
    </dgm:pt>
    <dgm:pt modelId="{24859A99-CD78-484C-A351-6377DDA71475}" type="parTrans" cxnId="{6B49D55D-8520-448A-8151-892EA914D464}">
      <dgm:prSet/>
      <dgm:spPr/>
      <dgm:t>
        <a:bodyPr/>
        <a:lstStyle/>
        <a:p>
          <a:endParaRPr lang="cs-CZ"/>
        </a:p>
      </dgm:t>
    </dgm:pt>
    <dgm:pt modelId="{37519C5F-1214-4780-A780-E0FD9441FF31}" type="sibTrans" cxnId="{6B49D55D-8520-448A-8151-892EA914D464}">
      <dgm:prSet/>
      <dgm:spPr/>
      <dgm:t>
        <a:bodyPr/>
        <a:lstStyle/>
        <a:p>
          <a:endParaRPr lang="cs-CZ"/>
        </a:p>
      </dgm:t>
    </dgm:pt>
    <dgm:pt modelId="{421FAF27-5A6B-41BC-AE38-C04254B8E8BF}">
      <dgm:prSet phldrT="[Text]"/>
      <dgm:spPr/>
      <dgm:t>
        <a:bodyPr/>
        <a:lstStyle/>
        <a:p>
          <a:r>
            <a:rPr lang="cs-CZ" dirty="0" err="1" smtClean="0"/>
            <a:t>Februar</a:t>
          </a:r>
          <a:endParaRPr lang="cs-CZ" dirty="0"/>
        </a:p>
      </dgm:t>
    </dgm:pt>
    <dgm:pt modelId="{A2F71720-2044-4078-B6E1-D4E1860E6C9D}" type="parTrans" cxnId="{7168251F-ED53-4258-9B0C-99988D92218F}">
      <dgm:prSet/>
      <dgm:spPr/>
      <dgm:t>
        <a:bodyPr/>
        <a:lstStyle/>
        <a:p>
          <a:endParaRPr lang="cs-CZ"/>
        </a:p>
      </dgm:t>
    </dgm:pt>
    <dgm:pt modelId="{5226EB10-9690-4945-B7E4-E36896F21FA3}" type="sibTrans" cxnId="{7168251F-ED53-4258-9B0C-99988D92218F}">
      <dgm:prSet/>
      <dgm:spPr/>
      <dgm:t>
        <a:bodyPr/>
        <a:lstStyle/>
        <a:p>
          <a:endParaRPr lang="cs-CZ"/>
        </a:p>
      </dgm:t>
    </dgm:pt>
    <dgm:pt modelId="{FFB697CC-BF1A-44C6-A4FF-73BE3FB27621}" type="pres">
      <dgm:prSet presAssocID="{EC92DCE3-826A-4361-9D07-8D882882A202}" presName="linearFlow" presStyleCnt="0">
        <dgm:presLayoutVars>
          <dgm:dir/>
          <dgm:resizeHandles val="exact"/>
        </dgm:presLayoutVars>
      </dgm:prSet>
      <dgm:spPr/>
    </dgm:pt>
    <dgm:pt modelId="{611A5B8D-A611-4634-A203-016115453D4A}" type="pres">
      <dgm:prSet presAssocID="{4CD91905-41AC-4EF6-8FA3-C1ADAE9F8F44}" presName="composite" presStyleCnt="0"/>
      <dgm:spPr/>
    </dgm:pt>
    <dgm:pt modelId="{CA4F4B8B-4E18-47DE-B4AF-396EA0530829}" type="pres">
      <dgm:prSet presAssocID="{4CD91905-41AC-4EF6-8FA3-C1ADAE9F8F44}" presName="imgShp" presStyleLbl="fgImgPlace1" presStyleIdx="0" presStyleCnt="3"/>
      <dgm:spPr/>
    </dgm:pt>
    <dgm:pt modelId="{040645FE-C1CF-4B65-A7C5-17BF927CD133}" type="pres">
      <dgm:prSet presAssocID="{4CD91905-41AC-4EF6-8FA3-C1ADAE9F8F44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B9D640-093B-46A9-B3C3-7F65F4E048A3}" type="pres">
      <dgm:prSet presAssocID="{AC08DD51-631D-4519-B79D-190F8CDE373F}" presName="spacing" presStyleCnt="0"/>
      <dgm:spPr/>
    </dgm:pt>
    <dgm:pt modelId="{836D8345-18E6-4E6D-9D17-2F19E0EF64C3}" type="pres">
      <dgm:prSet presAssocID="{2B430295-0E72-454B-86B2-49EA77F107A2}" presName="composite" presStyleCnt="0"/>
      <dgm:spPr/>
    </dgm:pt>
    <dgm:pt modelId="{8DD47AA2-1EC2-4C5C-B31D-BD81C93C2E41}" type="pres">
      <dgm:prSet presAssocID="{2B430295-0E72-454B-86B2-49EA77F107A2}" presName="imgShp" presStyleLbl="fgImgPlace1" presStyleIdx="1" presStyleCnt="3"/>
      <dgm:spPr/>
    </dgm:pt>
    <dgm:pt modelId="{EE98D390-AF6B-42DB-81DC-CFD516E151E3}" type="pres">
      <dgm:prSet presAssocID="{2B430295-0E72-454B-86B2-49EA77F107A2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D4F63E-4A0F-42D3-9667-6263825C8A6C}" type="pres">
      <dgm:prSet presAssocID="{37519C5F-1214-4780-A780-E0FD9441FF31}" presName="spacing" presStyleCnt="0"/>
      <dgm:spPr/>
    </dgm:pt>
    <dgm:pt modelId="{539F3D5E-1D4D-48C4-98BF-C821875FC699}" type="pres">
      <dgm:prSet presAssocID="{421FAF27-5A6B-41BC-AE38-C04254B8E8BF}" presName="composite" presStyleCnt="0"/>
      <dgm:spPr/>
    </dgm:pt>
    <dgm:pt modelId="{098FE963-F575-485F-BECB-1946EBFF2DB9}" type="pres">
      <dgm:prSet presAssocID="{421FAF27-5A6B-41BC-AE38-C04254B8E8BF}" presName="imgShp" presStyleLbl="fgImgPlace1" presStyleIdx="2" presStyleCnt="3"/>
      <dgm:spPr/>
    </dgm:pt>
    <dgm:pt modelId="{F76C71EC-BE16-4393-97E0-A8913247C57C}" type="pres">
      <dgm:prSet presAssocID="{421FAF27-5A6B-41BC-AE38-C04254B8E8BF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A9D882-C8B9-4E5D-B7FA-CC2AD33E5F1B}" type="presOf" srcId="{EC92DCE3-826A-4361-9D07-8D882882A202}" destId="{FFB697CC-BF1A-44C6-A4FF-73BE3FB27621}" srcOrd="0" destOrd="0" presId="urn:microsoft.com/office/officeart/2005/8/layout/vList3#1"/>
    <dgm:cxn modelId="{6B49D55D-8520-448A-8151-892EA914D464}" srcId="{EC92DCE3-826A-4361-9D07-8D882882A202}" destId="{2B430295-0E72-454B-86B2-49EA77F107A2}" srcOrd="1" destOrd="0" parTransId="{24859A99-CD78-484C-A351-6377DDA71475}" sibTransId="{37519C5F-1214-4780-A780-E0FD9441FF31}"/>
    <dgm:cxn modelId="{E7248E49-451F-47F5-AA85-B89533194E72}" srcId="{EC92DCE3-826A-4361-9D07-8D882882A202}" destId="{4CD91905-41AC-4EF6-8FA3-C1ADAE9F8F44}" srcOrd="0" destOrd="0" parTransId="{E2C80643-22A7-45E0-915C-9D0D8DF0A53E}" sibTransId="{AC08DD51-631D-4519-B79D-190F8CDE373F}"/>
    <dgm:cxn modelId="{0E13DEA0-AB28-4103-8D55-9D5060581400}" type="presOf" srcId="{4CD91905-41AC-4EF6-8FA3-C1ADAE9F8F44}" destId="{040645FE-C1CF-4B65-A7C5-17BF927CD133}" srcOrd="0" destOrd="0" presId="urn:microsoft.com/office/officeart/2005/8/layout/vList3#1"/>
    <dgm:cxn modelId="{7168251F-ED53-4258-9B0C-99988D92218F}" srcId="{EC92DCE3-826A-4361-9D07-8D882882A202}" destId="{421FAF27-5A6B-41BC-AE38-C04254B8E8BF}" srcOrd="2" destOrd="0" parTransId="{A2F71720-2044-4078-B6E1-D4E1860E6C9D}" sibTransId="{5226EB10-9690-4945-B7E4-E36896F21FA3}"/>
    <dgm:cxn modelId="{1071E6AB-B4B0-4533-ACF9-0C5D4D5850C0}" type="presOf" srcId="{421FAF27-5A6B-41BC-AE38-C04254B8E8BF}" destId="{F76C71EC-BE16-4393-97E0-A8913247C57C}" srcOrd="0" destOrd="0" presId="urn:microsoft.com/office/officeart/2005/8/layout/vList3#1"/>
    <dgm:cxn modelId="{CD6D37C0-E7D3-47B3-902D-082F44417A9F}" type="presOf" srcId="{2B430295-0E72-454B-86B2-49EA77F107A2}" destId="{EE98D390-AF6B-42DB-81DC-CFD516E151E3}" srcOrd="0" destOrd="0" presId="urn:microsoft.com/office/officeart/2005/8/layout/vList3#1"/>
    <dgm:cxn modelId="{3A7983C0-FE75-46AC-8874-2F5520155053}" type="presParOf" srcId="{FFB697CC-BF1A-44C6-A4FF-73BE3FB27621}" destId="{611A5B8D-A611-4634-A203-016115453D4A}" srcOrd="0" destOrd="0" presId="urn:microsoft.com/office/officeart/2005/8/layout/vList3#1"/>
    <dgm:cxn modelId="{B8C63EA2-D46A-4617-8619-C1337C0ACBC4}" type="presParOf" srcId="{611A5B8D-A611-4634-A203-016115453D4A}" destId="{CA4F4B8B-4E18-47DE-B4AF-396EA0530829}" srcOrd="0" destOrd="0" presId="urn:microsoft.com/office/officeart/2005/8/layout/vList3#1"/>
    <dgm:cxn modelId="{6BF88E2C-9E44-4038-86C8-4C8BEF05671D}" type="presParOf" srcId="{611A5B8D-A611-4634-A203-016115453D4A}" destId="{040645FE-C1CF-4B65-A7C5-17BF927CD133}" srcOrd="1" destOrd="0" presId="urn:microsoft.com/office/officeart/2005/8/layout/vList3#1"/>
    <dgm:cxn modelId="{BF472B3A-D058-4FCD-A38F-9058BF414F91}" type="presParOf" srcId="{FFB697CC-BF1A-44C6-A4FF-73BE3FB27621}" destId="{08B9D640-093B-46A9-B3C3-7F65F4E048A3}" srcOrd="1" destOrd="0" presId="urn:microsoft.com/office/officeart/2005/8/layout/vList3#1"/>
    <dgm:cxn modelId="{71715819-9724-4C96-9F5A-153469D1E064}" type="presParOf" srcId="{FFB697CC-BF1A-44C6-A4FF-73BE3FB27621}" destId="{836D8345-18E6-4E6D-9D17-2F19E0EF64C3}" srcOrd="2" destOrd="0" presId="urn:microsoft.com/office/officeart/2005/8/layout/vList3#1"/>
    <dgm:cxn modelId="{584664BD-D3EE-424E-ABFE-263C6FF9CAB2}" type="presParOf" srcId="{836D8345-18E6-4E6D-9D17-2F19E0EF64C3}" destId="{8DD47AA2-1EC2-4C5C-B31D-BD81C93C2E41}" srcOrd="0" destOrd="0" presId="urn:microsoft.com/office/officeart/2005/8/layout/vList3#1"/>
    <dgm:cxn modelId="{7CB41637-0A73-4300-946F-E622DF4D9CEA}" type="presParOf" srcId="{836D8345-18E6-4E6D-9D17-2F19E0EF64C3}" destId="{EE98D390-AF6B-42DB-81DC-CFD516E151E3}" srcOrd="1" destOrd="0" presId="urn:microsoft.com/office/officeart/2005/8/layout/vList3#1"/>
    <dgm:cxn modelId="{6FA5EE7C-2CE9-4062-BF89-0F4CE743ED89}" type="presParOf" srcId="{FFB697CC-BF1A-44C6-A4FF-73BE3FB27621}" destId="{4DD4F63E-4A0F-42D3-9667-6263825C8A6C}" srcOrd="3" destOrd="0" presId="urn:microsoft.com/office/officeart/2005/8/layout/vList3#1"/>
    <dgm:cxn modelId="{5ED189DC-D36A-41BA-BFF8-A9A0CD56FB2C}" type="presParOf" srcId="{FFB697CC-BF1A-44C6-A4FF-73BE3FB27621}" destId="{539F3D5E-1D4D-48C4-98BF-C821875FC699}" srcOrd="4" destOrd="0" presId="urn:microsoft.com/office/officeart/2005/8/layout/vList3#1"/>
    <dgm:cxn modelId="{F17848BE-3F87-4E9F-A00A-556F2E9BA563}" type="presParOf" srcId="{539F3D5E-1D4D-48C4-98BF-C821875FC699}" destId="{098FE963-F575-485F-BECB-1946EBFF2DB9}" srcOrd="0" destOrd="0" presId="urn:microsoft.com/office/officeart/2005/8/layout/vList3#1"/>
    <dgm:cxn modelId="{2FE8CE62-6AC1-4AB7-B76A-740EC3406BFF}" type="presParOf" srcId="{539F3D5E-1D4D-48C4-98BF-C821875FC699}" destId="{F76C71EC-BE16-4393-97E0-A8913247C57C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2BFA5-CA4B-4551-872E-205261FC2489}">
      <dsp:nvSpPr>
        <dsp:cNvPr id="0" name=""/>
        <dsp:cNvSpPr/>
      </dsp:nvSpPr>
      <dsp:spPr>
        <a:xfrm>
          <a:off x="1492187" y="0"/>
          <a:ext cx="3744416" cy="3744416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943D6-68EB-4A78-AD61-02AF3F9AEA50}">
      <dsp:nvSpPr>
        <dsp:cNvPr id="0" name=""/>
        <dsp:cNvSpPr/>
      </dsp:nvSpPr>
      <dsp:spPr>
        <a:xfrm>
          <a:off x="1847907" y="355719"/>
          <a:ext cx="1460322" cy="1460322"/>
        </a:xfrm>
        <a:prstGeom prst="roundRect">
          <a:avLst/>
        </a:prstGeom>
        <a:solidFill>
          <a:srgbClr val="00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Fr</a:t>
          </a:r>
          <a:r>
            <a:rPr lang="de-DE" sz="2500" kern="1200" dirty="0" err="1" smtClean="0"/>
            <a:t>ühling</a:t>
          </a:r>
          <a:endParaRPr lang="cs-CZ" sz="2500" kern="1200" dirty="0"/>
        </a:p>
      </dsp:txBody>
      <dsp:txXfrm>
        <a:off x="1919194" y="427006"/>
        <a:ext cx="1317748" cy="1317748"/>
      </dsp:txXfrm>
    </dsp:sp>
    <dsp:sp modelId="{0C6825F2-314E-4E5E-9659-BF6A482B484A}">
      <dsp:nvSpPr>
        <dsp:cNvPr id="0" name=""/>
        <dsp:cNvSpPr/>
      </dsp:nvSpPr>
      <dsp:spPr>
        <a:xfrm>
          <a:off x="3420562" y="355719"/>
          <a:ext cx="1460322" cy="1460322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500" kern="1200" dirty="0" smtClean="0"/>
            <a:t>Sommer</a:t>
          </a:r>
          <a:endParaRPr lang="cs-CZ" sz="2500" kern="1200" dirty="0"/>
        </a:p>
      </dsp:txBody>
      <dsp:txXfrm>
        <a:off x="3491849" y="427006"/>
        <a:ext cx="1317748" cy="1317748"/>
      </dsp:txXfrm>
    </dsp:sp>
    <dsp:sp modelId="{9DCD29AB-5B8A-43DA-BC65-051F4AC49372}">
      <dsp:nvSpPr>
        <dsp:cNvPr id="0" name=""/>
        <dsp:cNvSpPr/>
      </dsp:nvSpPr>
      <dsp:spPr>
        <a:xfrm>
          <a:off x="1847907" y="1928374"/>
          <a:ext cx="1460322" cy="1460322"/>
        </a:xfrm>
        <a:prstGeom prst="roundRect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500" kern="1200" dirty="0" smtClean="0"/>
            <a:t>Herbst</a:t>
          </a:r>
          <a:endParaRPr lang="cs-CZ" sz="2500" kern="1200" dirty="0"/>
        </a:p>
      </dsp:txBody>
      <dsp:txXfrm>
        <a:off x="1919194" y="1999661"/>
        <a:ext cx="1317748" cy="1317748"/>
      </dsp:txXfrm>
    </dsp:sp>
    <dsp:sp modelId="{92184279-7B1D-4C8D-BC2D-BB8F5B198B00}">
      <dsp:nvSpPr>
        <dsp:cNvPr id="0" name=""/>
        <dsp:cNvSpPr/>
      </dsp:nvSpPr>
      <dsp:spPr>
        <a:xfrm>
          <a:off x="3420562" y="1928374"/>
          <a:ext cx="1460322" cy="1460322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2500" kern="1200" dirty="0" smtClean="0"/>
            <a:t>Winter</a:t>
          </a:r>
          <a:endParaRPr lang="cs-CZ" sz="2500" kern="1200" dirty="0"/>
        </a:p>
      </dsp:txBody>
      <dsp:txXfrm>
        <a:off x="3491849" y="1999661"/>
        <a:ext cx="1317748" cy="13177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82A6A-AC2A-4291-A12C-E9A65F982041}">
      <dsp:nvSpPr>
        <dsp:cNvPr id="0" name=""/>
        <dsp:cNvSpPr/>
      </dsp:nvSpPr>
      <dsp:spPr>
        <a:xfrm>
          <a:off x="2386614" y="56574"/>
          <a:ext cx="3521805" cy="271557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6500" kern="1200" dirty="0" smtClean="0"/>
            <a:t>März</a:t>
          </a:r>
          <a:endParaRPr lang="cs-CZ" sz="6500" kern="1200" dirty="0"/>
        </a:p>
      </dsp:txBody>
      <dsp:txXfrm>
        <a:off x="2856188" y="531800"/>
        <a:ext cx="2582657" cy="1222010"/>
      </dsp:txXfrm>
    </dsp:sp>
    <dsp:sp modelId="{B0C4AF35-FCBE-4D56-9D53-2778AE487E87}">
      <dsp:nvSpPr>
        <dsp:cNvPr id="0" name=""/>
        <dsp:cNvSpPr/>
      </dsp:nvSpPr>
      <dsp:spPr>
        <a:xfrm>
          <a:off x="3509799" y="1753810"/>
          <a:ext cx="3235176" cy="2715577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6500" kern="1200" dirty="0" smtClean="0"/>
            <a:t>Mai</a:t>
          </a:r>
          <a:endParaRPr lang="cs-CZ" sz="6500" kern="1200" dirty="0"/>
        </a:p>
      </dsp:txBody>
      <dsp:txXfrm>
        <a:off x="4499224" y="2455334"/>
        <a:ext cx="1941105" cy="1493567"/>
      </dsp:txXfrm>
    </dsp:sp>
    <dsp:sp modelId="{415592A9-6089-45CB-A7C0-BC92574261FF}">
      <dsp:nvSpPr>
        <dsp:cNvPr id="0" name=""/>
        <dsp:cNvSpPr/>
      </dsp:nvSpPr>
      <dsp:spPr>
        <a:xfrm>
          <a:off x="1474279" y="1753810"/>
          <a:ext cx="3386732" cy="2715577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6500" kern="1200" dirty="0" smtClean="0"/>
            <a:t>April</a:t>
          </a:r>
          <a:endParaRPr lang="cs-CZ" sz="6500" kern="1200" dirty="0"/>
        </a:p>
      </dsp:txBody>
      <dsp:txXfrm>
        <a:off x="1793197" y="2455334"/>
        <a:ext cx="2032039" cy="14935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FF948B-D5CA-42D4-9E89-DDCDE30487FE}">
      <dsp:nvSpPr>
        <dsp:cNvPr id="0" name=""/>
        <dsp:cNvSpPr/>
      </dsp:nvSpPr>
      <dsp:spPr>
        <a:xfrm>
          <a:off x="272170" y="894144"/>
          <a:ext cx="1805187" cy="1978149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8E4B2E-C986-40D0-BAAA-9D61C70CB2F6}">
      <dsp:nvSpPr>
        <dsp:cNvPr id="0" name=""/>
        <dsp:cNvSpPr/>
      </dsp:nvSpPr>
      <dsp:spPr>
        <a:xfrm>
          <a:off x="4089" y="2725927"/>
          <a:ext cx="2277177" cy="730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0" rIns="49530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900" kern="1200" dirty="0" smtClean="0">
              <a:solidFill>
                <a:schemeClr val="tx1"/>
              </a:solidFill>
            </a:rPr>
            <a:t>Juni</a:t>
          </a:r>
          <a:endParaRPr lang="cs-CZ" sz="3900" kern="1200" dirty="0">
            <a:solidFill>
              <a:schemeClr val="tx1"/>
            </a:solidFill>
          </a:endParaRPr>
        </a:p>
      </dsp:txBody>
      <dsp:txXfrm>
        <a:off x="4089" y="2725927"/>
        <a:ext cx="1603646" cy="730941"/>
      </dsp:txXfrm>
    </dsp:sp>
    <dsp:sp modelId="{E8DAE59A-D14C-409F-8829-B99145F07E2A}">
      <dsp:nvSpPr>
        <dsp:cNvPr id="0" name=""/>
        <dsp:cNvSpPr/>
      </dsp:nvSpPr>
      <dsp:spPr>
        <a:xfrm>
          <a:off x="1554152" y="2842030"/>
          <a:ext cx="1033015" cy="79701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BD8E05-280B-4D28-81A8-FA0963FD8847}">
      <dsp:nvSpPr>
        <dsp:cNvPr id="0" name=""/>
        <dsp:cNvSpPr/>
      </dsp:nvSpPr>
      <dsp:spPr>
        <a:xfrm>
          <a:off x="2871565" y="1030826"/>
          <a:ext cx="1961606" cy="1699865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22FA9-BF6B-4D74-941C-32C4223942A4}">
      <dsp:nvSpPr>
        <dsp:cNvPr id="0" name=""/>
        <dsp:cNvSpPr/>
      </dsp:nvSpPr>
      <dsp:spPr>
        <a:xfrm>
          <a:off x="2788562" y="2670492"/>
          <a:ext cx="2277177" cy="730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0" rIns="49530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900" kern="1200" dirty="0" smtClean="0">
              <a:solidFill>
                <a:schemeClr val="tx1"/>
              </a:solidFill>
            </a:rPr>
            <a:t>Juli</a:t>
          </a:r>
          <a:endParaRPr lang="cs-CZ" sz="3900" kern="1200" dirty="0">
            <a:solidFill>
              <a:schemeClr val="tx1"/>
            </a:solidFill>
          </a:endParaRPr>
        </a:p>
      </dsp:txBody>
      <dsp:txXfrm>
        <a:off x="2788562" y="2670492"/>
        <a:ext cx="1603646" cy="730941"/>
      </dsp:txXfrm>
    </dsp:sp>
    <dsp:sp modelId="{CAFFF31D-DD7E-415F-955A-42F60798E7EE}">
      <dsp:nvSpPr>
        <dsp:cNvPr id="0" name=""/>
        <dsp:cNvSpPr/>
      </dsp:nvSpPr>
      <dsp:spPr>
        <a:xfrm>
          <a:off x="4272215" y="2772459"/>
          <a:ext cx="1157955" cy="797012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C0449-99F3-4C75-8D12-21F9FEF6A8AB}">
      <dsp:nvSpPr>
        <dsp:cNvPr id="0" name=""/>
        <dsp:cNvSpPr/>
      </dsp:nvSpPr>
      <dsp:spPr>
        <a:xfrm>
          <a:off x="5763720" y="956491"/>
          <a:ext cx="2004986" cy="1699865"/>
        </a:xfrm>
        <a:prstGeom prst="round2SameRect">
          <a:avLst>
            <a:gd name="adj1" fmla="val 8000"/>
            <a:gd name="adj2" fmla="val 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F2CE1-7443-475E-A554-6B180A9E6023}">
      <dsp:nvSpPr>
        <dsp:cNvPr id="0" name=""/>
        <dsp:cNvSpPr/>
      </dsp:nvSpPr>
      <dsp:spPr>
        <a:xfrm>
          <a:off x="5627624" y="2656356"/>
          <a:ext cx="2277177" cy="7309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0" rIns="49530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de-DE" sz="3900" kern="1200" dirty="0" smtClean="0">
              <a:solidFill>
                <a:schemeClr val="tx1"/>
              </a:solidFill>
            </a:rPr>
            <a:t>August</a:t>
          </a:r>
          <a:endParaRPr lang="cs-CZ" sz="3900" kern="1200" dirty="0">
            <a:solidFill>
              <a:schemeClr val="tx1"/>
            </a:solidFill>
          </a:endParaRPr>
        </a:p>
      </dsp:txBody>
      <dsp:txXfrm>
        <a:off x="5627624" y="2656356"/>
        <a:ext cx="1603646" cy="730941"/>
      </dsp:txXfrm>
    </dsp:sp>
    <dsp:sp modelId="{11266057-4DB0-440E-81C1-1CEED2C4A7AE}">
      <dsp:nvSpPr>
        <dsp:cNvPr id="0" name=""/>
        <dsp:cNvSpPr/>
      </dsp:nvSpPr>
      <dsp:spPr>
        <a:xfrm>
          <a:off x="7173224" y="2772459"/>
          <a:ext cx="1041942" cy="797012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645FE-C1CF-4B65-A7C5-17BF927CD133}">
      <dsp:nvSpPr>
        <dsp:cNvPr id="0" name=""/>
        <dsp:cNvSpPr/>
      </dsp:nvSpPr>
      <dsp:spPr>
        <a:xfrm rot="10800000">
          <a:off x="1692784" y="1710"/>
          <a:ext cx="5472684" cy="125730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/>
            <a:t>Dezember</a:t>
          </a:r>
          <a:endParaRPr lang="cs-CZ" sz="5800" kern="1200" dirty="0"/>
        </a:p>
      </dsp:txBody>
      <dsp:txXfrm rot="10800000">
        <a:off x="2007110" y="1710"/>
        <a:ext cx="5158358" cy="1257304"/>
      </dsp:txXfrm>
    </dsp:sp>
    <dsp:sp modelId="{CA4F4B8B-4E18-47DE-B4AF-396EA0530829}">
      <dsp:nvSpPr>
        <dsp:cNvPr id="0" name=""/>
        <dsp:cNvSpPr/>
      </dsp:nvSpPr>
      <dsp:spPr>
        <a:xfrm>
          <a:off x="1064131" y="1710"/>
          <a:ext cx="1257304" cy="1257304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98D390-AF6B-42DB-81DC-CFD516E151E3}">
      <dsp:nvSpPr>
        <dsp:cNvPr id="0" name=""/>
        <dsp:cNvSpPr/>
      </dsp:nvSpPr>
      <dsp:spPr>
        <a:xfrm rot="10800000">
          <a:off x="1692784" y="1634329"/>
          <a:ext cx="5472684" cy="125730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/>
            <a:t>Januar</a:t>
          </a:r>
          <a:endParaRPr lang="cs-CZ" sz="5800" kern="1200" dirty="0"/>
        </a:p>
      </dsp:txBody>
      <dsp:txXfrm rot="10800000">
        <a:off x="2007110" y="1634329"/>
        <a:ext cx="5158358" cy="1257304"/>
      </dsp:txXfrm>
    </dsp:sp>
    <dsp:sp modelId="{8DD47AA2-1EC2-4C5C-B31D-BD81C93C2E41}">
      <dsp:nvSpPr>
        <dsp:cNvPr id="0" name=""/>
        <dsp:cNvSpPr/>
      </dsp:nvSpPr>
      <dsp:spPr>
        <a:xfrm>
          <a:off x="1064131" y="1634329"/>
          <a:ext cx="1257304" cy="1257304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C71EC-BE16-4393-97E0-A8913247C57C}">
      <dsp:nvSpPr>
        <dsp:cNvPr id="0" name=""/>
        <dsp:cNvSpPr/>
      </dsp:nvSpPr>
      <dsp:spPr>
        <a:xfrm rot="10800000">
          <a:off x="1692784" y="3266948"/>
          <a:ext cx="5472684" cy="125730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436" tIns="220980" rIns="412496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err="1" smtClean="0"/>
            <a:t>Februar</a:t>
          </a:r>
          <a:endParaRPr lang="cs-CZ" sz="5800" kern="1200" dirty="0"/>
        </a:p>
      </dsp:txBody>
      <dsp:txXfrm rot="10800000">
        <a:off x="2007110" y="3266948"/>
        <a:ext cx="5158358" cy="1257304"/>
      </dsp:txXfrm>
    </dsp:sp>
    <dsp:sp modelId="{098FE963-F575-485F-BECB-1946EBFF2DB9}">
      <dsp:nvSpPr>
        <dsp:cNvPr id="0" name=""/>
        <dsp:cNvSpPr/>
      </dsp:nvSpPr>
      <dsp:spPr>
        <a:xfrm>
          <a:off x="1064131" y="3266948"/>
          <a:ext cx="1257304" cy="1257304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B37D9-9304-4FFE-BE39-EBB085DAAA7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130A5-C44F-4F60-9253-90C6BC7630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21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24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3 – Die </a:t>
                      </a:r>
                      <a:r>
                        <a:rPr lang="cs-CZ" dirty="0" err="1" smtClean="0"/>
                        <a:t>vier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Jahreszeiten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vier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Jahreszeiten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18. 10. 2010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554" y="116632"/>
            <a:ext cx="111142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slovní zásoby na téma roční doby a měsíce</a:t>
            </a:r>
          </a:p>
          <a:p>
            <a:r>
              <a:rPr lang="cs-CZ" dirty="0" smtClean="0"/>
              <a:t>Jednoduché komunikativní dovednosti</a:t>
            </a:r>
          </a:p>
          <a:p>
            <a:r>
              <a:rPr lang="cs-CZ" dirty="0"/>
              <a:t>B</a:t>
            </a:r>
            <a:r>
              <a:rPr lang="cs-CZ" dirty="0" smtClean="0"/>
              <a:t>áseň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512167"/>
          </a:xfrm>
        </p:spPr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vier</a:t>
            </a:r>
            <a:r>
              <a:rPr lang="cs-CZ" dirty="0" smtClean="0"/>
              <a:t> </a:t>
            </a:r>
            <a:r>
              <a:rPr lang="cs-CZ" dirty="0" err="1" smtClean="0"/>
              <a:t>Jahreszeiten</a:t>
            </a:r>
            <a:r>
              <a:rPr lang="cs-CZ" dirty="0" smtClean="0"/>
              <a:t>    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371600" y="2348880"/>
          <a:ext cx="6728792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Es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hatte</a:t>
            </a:r>
            <a:r>
              <a:rPr lang="cs-CZ" dirty="0" smtClean="0"/>
              <a:t> </a:t>
            </a:r>
            <a:r>
              <a:rPr lang="cs-CZ" dirty="0" err="1" smtClean="0"/>
              <a:t>vier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endParaRPr lang="cs-CZ" dirty="0" smtClean="0"/>
          </a:p>
          <a:p>
            <a:pPr>
              <a:buNone/>
            </a:pPr>
            <a:r>
              <a:rPr lang="de-DE" dirty="0" smtClean="0"/>
              <a:t>d</a:t>
            </a:r>
            <a:r>
              <a:rPr lang="cs-CZ" dirty="0" err="1" smtClean="0"/>
              <a:t>en</a:t>
            </a:r>
            <a:r>
              <a:rPr lang="cs-CZ" dirty="0" smtClean="0"/>
              <a:t> F</a:t>
            </a:r>
            <a:r>
              <a:rPr lang="de-DE" dirty="0" err="1" smtClean="0"/>
              <a:t>rühling</a:t>
            </a:r>
            <a:r>
              <a:rPr lang="de-DE" dirty="0" smtClean="0"/>
              <a:t>, den Sommer, </a:t>
            </a:r>
          </a:p>
          <a:p>
            <a:pPr>
              <a:buNone/>
            </a:pPr>
            <a:r>
              <a:rPr lang="de-DE" dirty="0" smtClean="0"/>
              <a:t>den Herbst und den Winter.</a:t>
            </a:r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r>
              <a:rPr lang="de-DE" dirty="0" smtClean="0"/>
              <a:t>Der Frühling bringt Blumen,		</a:t>
            </a:r>
          </a:p>
          <a:p>
            <a:pPr>
              <a:buNone/>
            </a:pPr>
            <a:r>
              <a:rPr lang="de-DE" dirty="0" smtClean="0"/>
              <a:t>der Sommer bringt Klee, </a:t>
            </a:r>
          </a:p>
          <a:p>
            <a:pPr>
              <a:buNone/>
            </a:pPr>
            <a:r>
              <a:rPr lang="de-DE" dirty="0" smtClean="0"/>
              <a:t>Der Herbst bringt Äpfel,</a:t>
            </a:r>
          </a:p>
          <a:p>
            <a:pPr>
              <a:buNone/>
            </a:pPr>
            <a:r>
              <a:rPr lang="de-DE" dirty="0" smtClean="0"/>
              <a:t>der Winter bringt Schnee.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76672"/>
            <a:ext cx="2010511" cy="13903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924944"/>
            <a:ext cx="2088232" cy="172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9" y="908721"/>
            <a:ext cx="1800200" cy="1800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725144"/>
            <a:ext cx="2520280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de-DE" dirty="0" smtClean="0">
                <a:solidFill>
                  <a:srgbClr val="00B050"/>
                </a:solidFill>
              </a:rPr>
              <a:t>Frühling</a:t>
            </a:r>
            <a:endParaRPr lang="cs-CZ" dirty="0">
              <a:solidFill>
                <a:srgbClr val="00B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19256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de-DE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Sommer - Ferien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67544" y="1600200"/>
          <a:ext cx="8219256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Documents and Settings\Marie\Dokumenty\Obrázky\Galerie médií\j0440405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84368" y="0"/>
            <a:ext cx="2059632" cy="205963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de-DE" dirty="0" smtClean="0"/>
              <a:t>Herbst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467544" y="2492896"/>
            <a:ext cx="8161670" cy="3388797"/>
            <a:chOff x="323528" y="2560483"/>
            <a:chExt cx="8161670" cy="3388797"/>
          </a:xfrm>
        </p:grpSpPr>
        <p:sp>
          <p:nvSpPr>
            <p:cNvPr id="6" name="Zaoblený obdélník 5"/>
            <p:cNvSpPr/>
            <p:nvPr/>
          </p:nvSpPr>
          <p:spPr>
            <a:xfrm>
              <a:off x="323528" y="2725452"/>
              <a:ext cx="1959289" cy="1657278"/>
            </a:xfrm>
            <a:prstGeom prst="roundRect">
              <a:avLst>
                <a:gd name="adj" fmla="val 10000"/>
              </a:avLst>
            </a:prstGeom>
            <a:blipFill rotWithShape="0">
              <a:blip r:embed="rId2" cstate="print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Volný tvar 6"/>
            <p:cNvSpPr/>
            <p:nvPr/>
          </p:nvSpPr>
          <p:spPr>
            <a:xfrm>
              <a:off x="467544" y="4936747"/>
              <a:ext cx="2212059" cy="1012533"/>
            </a:xfrm>
            <a:custGeom>
              <a:avLst/>
              <a:gdLst>
                <a:gd name="connsiteX0" fmla="*/ 0 w 2040154"/>
                <a:gd name="connsiteY0" fmla="*/ 93770 h 937700"/>
                <a:gd name="connsiteX1" fmla="*/ 27465 w 2040154"/>
                <a:gd name="connsiteY1" fmla="*/ 27465 h 937700"/>
                <a:gd name="connsiteX2" fmla="*/ 93770 w 2040154"/>
                <a:gd name="connsiteY2" fmla="*/ 0 h 937700"/>
                <a:gd name="connsiteX3" fmla="*/ 1946384 w 2040154"/>
                <a:gd name="connsiteY3" fmla="*/ 0 h 937700"/>
                <a:gd name="connsiteX4" fmla="*/ 2012689 w 2040154"/>
                <a:gd name="connsiteY4" fmla="*/ 27465 h 937700"/>
                <a:gd name="connsiteX5" fmla="*/ 2040154 w 2040154"/>
                <a:gd name="connsiteY5" fmla="*/ 93770 h 937700"/>
                <a:gd name="connsiteX6" fmla="*/ 2040154 w 2040154"/>
                <a:gd name="connsiteY6" fmla="*/ 843930 h 937700"/>
                <a:gd name="connsiteX7" fmla="*/ 2012689 w 2040154"/>
                <a:gd name="connsiteY7" fmla="*/ 910235 h 937700"/>
                <a:gd name="connsiteX8" fmla="*/ 1946384 w 2040154"/>
                <a:gd name="connsiteY8" fmla="*/ 937700 h 937700"/>
                <a:gd name="connsiteX9" fmla="*/ 93770 w 2040154"/>
                <a:gd name="connsiteY9" fmla="*/ 937700 h 937700"/>
                <a:gd name="connsiteX10" fmla="*/ 27465 w 2040154"/>
                <a:gd name="connsiteY10" fmla="*/ 910235 h 937700"/>
                <a:gd name="connsiteX11" fmla="*/ 0 w 2040154"/>
                <a:gd name="connsiteY11" fmla="*/ 843930 h 937700"/>
                <a:gd name="connsiteX12" fmla="*/ 0 w 2040154"/>
                <a:gd name="connsiteY12" fmla="*/ 93770 h 937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040154" h="937700">
                  <a:moveTo>
                    <a:pt x="0" y="93770"/>
                  </a:moveTo>
                  <a:cubicBezTo>
                    <a:pt x="0" y="68901"/>
                    <a:pt x="9879" y="45050"/>
                    <a:pt x="27465" y="27465"/>
                  </a:cubicBezTo>
                  <a:cubicBezTo>
                    <a:pt x="45050" y="9880"/>
                    <a:pt x="68901" y="0"/>
                    <a:pt x="93770" y="0"/>
                  </a:cubicBezTo>
                  <a:lnTo>
                    <a:pt x="1946384" y="0"/>
                  </a:lnTo>
                  <a:cubicBezTo>
                    <a:pt x="1971253" y="0"/>
                    <a:pt x="1995104" y="9879"/>
                    <a:pt x="2012689" y="27465"/>
                  </a:cubicBezTo>
                  <a:cubicBezTo>
                    <a:pt x="2030274" y="45050"/>
                    <a:pt x="2040154" y="68901"/>
                    <a:pt x="2040154" y="93770"/>
                  </a:cubicBezTo>
                  <a:lnTo>
                    <a:pt x="2040154" y="843930"/>
                  </a:lnTo>
                  <a:cubicBezTo>
                    <a:pt x="2040154" y="868799"/>
                    <a:pt x="2030275" y="892650"/>
                    <a:pt x="2012689" y="910235"/>
                  </a:cubicBezTo>
                  <a:cubicBezTo>
                    <a:pt x="1995104" y="927820"/>
                    <a:pt x="1971253" y="937700"/>
                    <a:pt x="1946384" y="937700"/>
                  </a:cubicBezTo>
                  <a:lnTo>
                    <a:pt x="93770" y="937700"/>
                  </a:lnTo>
                  <a:cubicBezTo>
                    <a:pt x="68901" y="937700"/>
                    <a:pt x="45050" y="927821"/>
                    <a:pt x="27465" y="910235"/>
                  </a:cubicBezTo>
                  <a:cubicBezTo>
                    <a:pt x="9880" y="892650"/>
                    <a:pt x="0" y="868799"/>
                    <a:pt x="0" y="843930"/>
                  </a:cubicBezTo>
                  <a:lnTo>
                    <a:pt x="0" y="9377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96044" tIns="96044" rIns="96044" bIns="96044" numCol="1" spcCol="1270" anchor="t" anchorCtr="0">
              <a:noAutofit/>
            </a:bodyPr>
            <a:lstStyle/>
            <a:p>
              <a:pPr lvl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dirty="0" err="1" smtClean="0"/>
                <a:t>September</a:t>
              </a:r>
              <a:endParaRPr lang="cs-CZ" sz="3200" kern="1200" dirty="0"/>
            </a:p>
          </p:txBody>
        </p:sp>
        <p:sp>
          <p:nvSpPr>
            <p:cNvPr id="8" name="Volný tvar 7"/>
            <p:cNvSpPr/>
            <p:nvPr/>
          </p:nvSpPr>
          <p:spPr>
            <a:xfrm rot="35724">
              <a:off x="2534749" y="3418108"/>
              <a:ext cx="251953" cy="300181"/>
            </a:xfrm>
            <a:custGeom>
              <a:avLst/>
              <a:gdLst>
                <a:gd name="connsiteX0" fmla="*/ 0 w 251953"/>
                <a:gd name="connsiteY0" fmla="*/ 60036 h 300181"/>
                <a:gd name="connsiteX1" fmla="*/ 125977 w 251953"/>
                <a:gd name="connsiteY1" fmla="*/ 60036 h 300181"/>
                <a:gd name="connsiteX2" fmla="*/ 125977 w 251953"/>
                <a:gd name="connsiteY2" fmla="*/ 0 h 300181"/>
                <a:gd name="connsiteX3" fmla="*/ 251953 w 251953"/>
                <a:gd name="connsiteY3" fmla="*/ 150091 h 300181"/>
                <a:gd name="connsiteX4" fmla="*/ 125977 w 251953"/>
                <a:gd name="connsiteY4" fmla="*/ 300181 h 300181"/>
                <a:gd name="connsiteX5" fmla="*/ 125977 w 251953"/>
                <a:gd name="connsiteY5" fmla="*/ 240145 h 300181"/>
                <a:gd name="connsiteX6" fmla="*/ 0 w 251953"/>
                <a:gd name="connsiteY6" fmla="*/ 240145 h 300181"/>
                <a:gd name="connsiteX7" fmla="*/ 0 w 251953"/>
                <a:gd name="connsiteY7" fmla="*/ 60036 h 300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51953" h="300181">
                  <a:moveTo>
                    <a:pt x="0" y="60036"/>
                  </a:moveTo>
                  <a:lnTo>
                    <a:pt x="125977" y="60036"/>
                  </a:lnTo>
                  <a:lnTo>
                    <a:pt x="125977" y="0"/>
                  </a:lnTo>
                  <a:lnTo>
                    <a:pt x="251953" y="150091"/>
                  </a:lnTo>
                  <a:lnTo>
                    <a:pt x="125977" y="300181"/>
                  </a:lnTo>
                  <a:lnTo>
                    <a:pt x="125977" y="240145"/>
                  </a:lnTo>
                  <a:lnTo>
                    <a:pt x="0" y="240145"/>
                  </a:lnTo>
                  <a:lnTo>
                    <a:pt x="0" y="60036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-1" tIns="60035" rIns="75586" bIns="60036" numCol="1" spcCol="1270" anchor="ctr" anchorCtr="0">
              <a:noAutofit/>
            </a:bodyPr>
            <a:lstStyle/>
            <a:p>
              <a:pPr lvl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100" kern="1200"/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3002644" y="2560483"/>
              <a:ext cx="2190366" cy="2045301"/>
            </a:xfrm>
            <a:prstGeom prst="roundRect">
              <a:avLst>
                <a:gd name="adj" fmla="val 10000"/>
              </a:avLst>
            </a:prstGeom>
            <a:blipFill rotWithShape="0">
              <a:blip r:embed="rId3" cstate="print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2987824" y="4936747"/>
              <a:ext cx="2557161" cy="1001681"/>
            </a:xfrm>
            <a:custGeom>
              <a:avLst/>
              <a:gdLst>
                <a:gd name="connsiteX0" fmla="*/ 0 w 2324749"/>
                <a:gd name="connsiteY0" fmla="*/ 98169 h 981687"/>
                <a:gd name="connsiteX1" fmla="*/ 28753 w 2324749"/>
                <a:gd name="connsiteY1" fmla="*/ 28753 h 981687"/>
                <a:gd name="connsiteX2" fmla="*/ 98169 w 2324749"/>
                <a:gd name="connsiteY2" fmla="*/ 0 h 981687"/>
                <a:gd name="connsiteX3" fmla="*/ 2226580 w 2324749"/>
                <a:gd name="connsiteY3" fmla="*/ 0 h 981687"/>
                <a:gd name="connsiteX4" fmla="*/ 2295996 w 2324749"/>
                <a:gd name="connsiteY4" fmla="*/ 28753 h 981687"/>
                <a:gd name="connsiteX5" fmla="*/ 2324749 w 2324749"/>
                <a:gd name="connsiteY5" fmla="*/ 98169 h 981687"/>
                <a:gd name="connsiteX6" fmla="*/ 2324749 w 2324749"/>
                <a:gd name="connsiteY6" fmla="*/ 883518 h 981687"/>
                <a:gd name="connsiteX7" fmla="*/ 2295996 w 2324749"/>
                <a:gd name="connsiteY7" fmla="*/ 952934 h 981687"/>
                <a:gd name="connsiteX8" fmla="*/ 2226580 w 2324749"/>
                <a:gd name="connsiteY8" fmla="*/ 981687 h 981687"/>
                <a:gd name="connsiteX9" fmla="*/ 98169 w 2324749"/>
                <a:gd name="connsiteY9" fmla="*/ 981687 h 981687"/>
                <a:gd name="connsiteX10" fmla="*/ 28753 w 2324749"/>
                <a:gd name="connsiteY10" fmla="*/ 952934 h 981687"/>
                <a:gd name="connsiteX11" fmla="*/ 0 w 2324749"/>
                <a:gd name="connsiteY11" fmla="*/ 883518 h 981687"/>
                <a:gd name="connsiteX12" fmla="*/ 0 w 2324749"/>
                <a:gd name="connsiteY12" fmla="*/ 98169 h 981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4749" h="981687">
                  <a:moveTo>
                    <a:pt x="0" y="98169"/>
                  </a:moveTo>
                  <a:cubicBezTo>
                    <a:pt x="0" y="72133"/>
                    <a:pt x="10343" y="47163"/>
                    <a:pt x="28753" y="28753"/>
                  </a:cubicBezTo>
                  <a:cubicBezTo>
                    <a:pt x="47163" y="10343"/>
                    <a:pt x="72133" y="0"/>
                    <a:pt x="98169" y="0"/>
                  </a:cubicBezTo>
                  <a:lnTo>
                    <a:pt x="2226580" y="0"/>
                  </a:lnTo>
                  <a:cubicBezTo>
                    <a:pt x="2252616" y="0"/>
                    <a:pt x="2277586" y="10343"/>
                    <a:pt x="2295996" y="28753"/>
                  </a:cubicBezTo>
                  <a:cubicBezTo>
                    <a:pt x="2314406" y="47163"/>
                    <a:pt x="2324749" y="72133"/>
                    <a:pt x="2324749" y="98169"/>
                  </a:cubicBezTo>
                  <a:lnTo>
                    <a:pt x="2324749" y="883518"/>
                  </a:lnTo>
                  <a:cubicBezTo>
                    <a:pt x="2324749" y="909554"/>
                    <a:pt x="2314406" y="934524"/>
                    <a:pt x="2295996" y="952934"/>
                  </a:cubicBezTo>
                  <a:cubicBezTo>
                    <a:pt x="2277586" y="971344"/>
                    <a:pt x="2252616" y="981687"/>
                    <a:pt x="2226580" y="981687"/>
                  </a:cubicBezTo>
                  <a:lnTo>
                    <a:pt x="98169" y="981687"/>
                  </a:lnTo>
                  <a:cubicBezTo>
                    <a:pt x="72133" y="981687"/>
                    <a:pt x="47163" y="971344"/>
                    <a:pt x="28753" y="952934"/>
                  </a:cubicBezTo>
                  <a:cubicBezTo>
                    <a:pt x="10343" y="934524"/>
                    <a:pt x="0" y="909554"/>
                    <a:pt x="0" y="883518"/>
                  </a:cubicBezTo>
                  <a:lnTo>
                    <a:pt x="0" y="9816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8283" tIns="78283" rIns="78283" bIns="78283" numCol="1" spcCol="1270" anchor="t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kern="1200" dirty="0" err="1" smtClean="0"/>
                <a:t>Oktober</a:t>
              </a:r>
              <a:endParaRPr lang="cs-CZ" sz="3200" kern="1200" dirty="0"/>
            </a:p>
          </p:txBody>
        </p:sp>
        <p:sp>
          <p:nvSpPr>
            <p:cNvPr id="11" name="Volný tvar 10"/>
            <p:cNvSpPr/>
            <p:nvPr/>
          </p:nvSpPr>
          <p:spPr>
            <a:xfrm rot="168763">
              <a:off x="5454352" y="3506121"/>
              <a:ext cx="261815" cy="300181"/>
            </a:xfrm>
            <a:custGeom>
              <a:avLst/>
              <a:gdLst>
                <a:gd name="connsiteX0" fmla="*/ 0 w 261815"/>
                <a:gd name="connsiteY0" fmla="*/ 60036 h 300181"/>
                <a:gd name="connsiteX1" fmla="*/ 130908 w 261815"/>
                <a:gd name="connsiteY1" fmla="*/ 60036 h 300181"/>
                <a:gd name="connsiteX2" fmla="*/ 130908 w 261815"/>
                <a:gd name="connsiteY2" fmla="*/ 0 h 300181"/>
                <a:gd name="connsiteX3" fmla="*/ 261815 w 261815"/>
                <a:gd name="connsiteY3" fmla="*/ 150091 h 300181"/>
                <a:gd name="connsiteX4" fmla="*/ 130908 w 261815"/>
                <a:gd name="connsiteY4" fmla="*/ 300181 h 300181"/>
                <a:gd name="connsiteX5" fmla="*/ 130908 w 261815"/>
                <a:gd name="connsiteY5" fmla="*/ 240145 h 300181"/>
                <a:gd name="connsiteX6" fmla="*/ 0 w 261815"/>
                <a:gd name="connsiteY6" fmla="*/ 240145 h 300181"/>
                <a:gd name="connsiteX7" fmla="*/ 0 w 261815"/>
                <a:gd name="connsiteY7" fmla="*/ 60036 h 300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61815" h="300181">
                  <a:moveTo>
                    <a:pt x="0" y="60036"/>
                  </a:moveTo>
                  <a:lnTo>
                    <a:pt x="130908" y="60036"/>
                  </a:lnTo>
                  <a:lnTo>
                    <a:pt x="130908" y="0"/>
                  </a:lnTo>
                  <a:lnTo>
                    <a:pt x="261815" y="150091"/>
                  </a:lnTo>
                  <a:lnTo>
                    <a:pt x="130908" y="300181"/>
                  </a:lnTo>
                  <a:lnTo>
                    <a:pt x="130908" y="240145"/>
                  </a:lnTo>
                  <a:lnTo>
                    <a:pt x="0" y="240145"/>
                  </a:lnTo>
                  <a:lnTo>
                    <a:pt x="0" y="60036"/>
                  </a:lnTo>
                  <a:close/>
                </a:path>
              </a:pathLst>
            </a:cu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-1" tIns="60036" rIns="78544" bIns="60035" numCol="1" spcCol="1270" anchor="ctr" anchorCtr="0">
              <a:noAutofit/>
            </a:bodyPr>
            <a:lstStyle/>
            <a:p>
              <a:pPr lvl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100" kern="1200"/>
            </a:p>
          </p:txBody>
        </p:sp>
        <p:sp>
          <p:nvSpPr>
            <p:cNvPr id="12" name="Zaoblený obdélník 11"/>
            <p:cNvSpPr/>
            <p:nvPr/>
          </p:nvSpPr>
          <p:spPr>
            <a:xfrm>
              <a:off x="5940152" y="2626060"/>
              <a:ext cx="2232248" cy="2160239"/>
            </a:xfrm>
            <a:prstGeom prst="roundRect">
              <a:avLst>
                <a:gd name="adj" fmla="val 10000"/>
              </a:avLst>
            </a:prstGeom>
            <a:blipFill rotWithShape="0">
              <a:blip r:embed="rId4" cstate="print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Volný tvar 12"/>
            <p:cNvSpPr/>
            <p:nvPr/>
          </p:nvSpPr>
          <p:spPr>
            <a:xfrm>
              <a:off x="6156176" y="4936747"/>
              <a:ext cx="2329022" cy="1008112"/>
            </a:xfrm>
            <a:custGeom>
              <a:avLst/>
              <a:gdLst>
                <a:gd name="connsiteX0" fmla="*/ 0 w 2329022"/>
                <a:gd name="connsiteY0" fmla="*/ 71819 h 718191"/>
                <a:gd name="connsiteX1" fmla="*/ 21035 w 2329022"/>
                <a:gd name="connsiteY1" fmla="*/ 21035 h 718191"/>
                <a:gd name="connsiteX2" fmla="*/ 71819 w 2329022"/>
                <a:gd name="connsiteY2" fmla="*/ 0 h 718191"/>
                <a:gd name="connsiteX3" fmla="*/ 2257203 w 2329022"/>
                <a:gd name="connsiteY3" fmla="*/ 0 h 718191"/>
                <a:gd name="connsiteX4" fmla="*/ 2307987 w 2329022"/>
                <a:gd name="connsiteY4" fmla="*/ 21035 h 718191"/>
                <a:gd name="connsiteX5" fmla="*/ 2329022 w 2329022"/>
                <a:gd name="connsiteY5" fmla="*/ 71819 h 718191"/>
                <a:gd name="connsiteX6" fmla="*/ 2329022 w 2329022"/>
                <a:gd name="connsiteY6" fmla="*/ 646372 h 718191"/>
                <a:gd name="connsiteX7" fmla="*/ 2307987 w 2329022"/>
                <a:gd name="connsiteY7" fmla="*/ 697156 h 718191"/>
                <a:gd name="connsiteX8" fmla="*/ 2257203 w 2329022"/>
                <a:gd name="connsiteY8" fmla="*/ 718191 h 718191"/>
                <a:gd name="connsiteX9" fmla="*/ 71819 w 2329022"/>
                <a:gd name="connsiteY9" fmla="*/ 718191 h 718191"/>
                <a:gd name="connsiteX10" fmla="*/ 21035 w 2329022"/>
                <a:gd name="connsiteY10" fmla="*/ 697156 h 718191"/>
                <a:gd name="connsiteX11" fmla="*/ 0 w 2329022"/>
                <a:gd name="connsiteY11" fmla="*/ 646372 h 718191"/>
                <a:gd name="connsiteX12" fmla="*/ 0 w 2329022"/>
                <a:gd name="connsiteY12" fmla="*/ 71819 h 718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329022" h="718191">
                  <a:moveTo>
                    <a:pt x="0" y="71819"/>
                  </a:moveTo>
                  <a:cubicBezTo>
                    <a:pt x="0" y="52771"/>
                    <a:pt x="7567" y="34504"/>
                    <a:pt x="21035" y="21035"/>
                  </a:cubicBezTo>
                  <a:cubicBezTo>
                    <a:pt x="34504" y="7566"/>
                    <a:pt x="52771" y="0"/>
                    <a:pt x="71819" y="0"/>
                  </a:cubicBezTo>
                  <a:lnTo>
                    <a:pt x="2257203" y="0"/>
                  </a:lnTo>
                  <a:cubicBezTo>
                    <a:pt x="2276251" y="0"/>
                    <a:pt x="2294518" y="7567"/>
                    <a:pt x="2307987" y="21035"/>
                  </a:cubicBezTo>
                  <a:cubicBezTo>
                    <a:pt x="2321456" y="34504"/>
                    <a:pt x="2329022" y="52771"/>
                    <a:pt x="2329022" y="71819"/>
                  </a:cubicBezTo>
                  <a:lnTo>
                    <a:pt x="2329022" y="646372"/>
                  </a:lnTo>
                  <a:cubicBezTo>
                    <a:pt x="2329022" y="665420"/>
                    <a:pt x="2321455" y="683687"/>
                    <a:pt x="2307987" y="697156"/>
                  </a:cubicBezTo>
                  <a:cubicBezTo>
                    <a:pt x="2294518" y="710625"/>
                    <a:pt x="2276251" y="718191"/>
                    <a:pt x="2257203" y="718191"/>
                  </a:cubicBezTo>
                  <a:lnTo>
                    <a:pt x="71819" y="718191"/>
                  </a:lnTo>
                  <a:cubicBezTo>
                    <a:pt x="52771" y="718191"/>
                    <a:pt x="34504" y="710624"/>
                    <a:pt x="21035" y="697156"/>
                  </a:cubicBezTo>
                  <a:cubicBezTo>
                    <a:pt x="7566" y="683687"/>
                    <a:pt x="0" y="665420"/>
                    <a:pt x="0" y="646372"/>
                  </a:cubicBezTo>
                  <a:lnTo>
                    <a:pt x="0" y="7181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0565" tIns="70565" rIns="70565" bIns="70565" numCol="1" spcCol="1270" anchor="t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200" kern="1200" dirty="0" err="1" smtClean="0"/>
                <a:t>November</a:t>
              </a:r>
              <a:endParaRPr lang="cs-CZ" sz="3200" kern="1200" dirty="0"/>
            </a:p>
          </p:txBody>
        </p:sp>
      </p:grpSp>
      <p:pic>
        <p:nvPicPr>
          <p:cNvPr id="2050" name="Picture 2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88640"/>
            <a:ext cx="1806854" cy="15782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Winter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Documents and Settings\Marie\Dokumenty\Obrázky\Galerie médií\j0396796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1124744"/>
            <a:ext cx="1968068" cy="2058086"/>
          </a:xfrm>
          <a:prstGeom prst="rect">
            <a:avLst/>
          </a:prstGeom>
          <a:noFill/>
        </p:spPr>
      </p:pic>
      <p:pic>
        <p:nvPicPr>
          <p:cNvPr id="1027" name="Picture 3" descr="C:\Documents and Settings\Marie\Dokumenty\Obrázky\Galerie médií\j0410769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3212976"/>
            <a:ext cx="1687660" cy="1652187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16516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4797152"/>
            <a:ext cx="1572768" cy="1820570"/>
          </a:xfrm>
          <a:prstGeom prst="rect">
            <a:avLst/>
          </a:prstGeom>
          <a:noFill/>
        </p:spPr>
      </p:pic>
      <p:pic>
        <p:nvPicPr>
          <p:cNvPr id="1029" name="Picture 5" descr="C:\Documents and Settings\Marie\Dokumenty\Obrázky\Galerie médií\j0432590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04020" y="0"/>
            <a:ext cx="1556792" cy="155679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vlastní zdroje – foto z výletů</a:t>
            </a:r>
          </a:p>
          <a:p>
            <a:r>
              <a:rPr lang="cs-CZ" dirty="0" smtClean="0"/>
              <a:t>Kniha: Hrátky s němčinou (Dr. M. Oulehlová), MC nakladatelství, Moldavská 11, Brno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163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Die vier Jahreszeiten     </vt:lpstr>
      <vt:lpstr>Prezentace aplikace PowerPoint</vt:lpstr>
      <vt:lpstr>Frühling</vt:lpstr>
      <vt:lpstr>Sommer - Ferien</vt:lpstr>
      <vt:lpstr>Herbst</vt:lpstr>
      <vt:lpstr>Winter</vt:lpstr>
      <vt:lpstr>ZDROJE</vt:lpstr>
    </vt:vector>
  </TitlesOfParts>
  <Company>MT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vier Jahreszeiten</dc:title>
  <dc:creator>Marie Tomanová</dc:creator>
  <cp:lastModifiedBy>User</cp:lastModifiedBy>
  <cp:revision>20</cp:revision>
  <dcterms:created xsi:type="dcterms:W3CDTF">2010-10-21T19:25:50Z</dcterms:created>
  <dcterms:modified xsi:type="dcterms:W3CDTF">2013-01-20T14:02:13Z</dcterms:modified>
</cp:coreProperties>
</file>