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5" r:id="rId3"/>
    <p:sldId id="261" r:id="rId4"/>
    <p:sldId id="256" r:id="rId5"/>
    <p:sldId id="262" r:id="rId6"/>
    <p:sldId id="258" r:id="rId7"/>
    <p:sldId id="257" r:id="rId8"/>
    <p:sldId id="263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VY_22_INOVACE_26_Saint George and the Dragon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Téma:Saint George and the Dragon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E0D864-B6D2-49D1-A1B0-0482534CD29C}" type="presOf" srcId="{DAEA276B-ECF9-46F6-A7D3-4693B2D32BC4}" destId="{CDED6FE3-AD8F-4ACC-B6B8-710EDDD97598}" srcOrd="0" destOrd="0" presId="urn:microsoft.com/office/officeart/2005/8/layout/target3"/>
    <dgm:cxn modelId="{AFA56660-3AFF-40D4-9C27-DAC9B2C36429}" type="presOf" srcId="{C73C7642-F245-4585-8F88-243F9FAEF6CA}" destId="{97289DF2-90F4-4EC2-A9FC-633B00BAB610}" srcOrd="0" destOrd="0" presId="urn:microsoft.com/office/officeart/2005/8/layout/target3"/>
    <dgm:cxn modelId="{2BD5BFE8-34A6-4BCB-AB7D-514128BCC08A}" type="presOf" srcId="{EBC41103-E2E5-4D48-9B4B-425520D3D098}" destId="{50C2F88D-8688-44C2-A854-691F34009D3B}" srcOrd="0" destOrd="0" presId="urn:microsoft.com/office/officeart/2005/8/layout/target3"/>
    <dgm:cxn modelId="{A2E0B1E0-CAD7-4F98-8F6B-DEA61320A7D8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B73C6B8-F0C2-4353-A931-23CEBD0D7D8A}" type="presOf" srcId="{445C7998-7549-48B0-BD68-D4F0167F02E5}" destId="{BC35EE03-4121-4EF9-923D-7CB6D30D358D}" srcOrd="0" destOrd="0" presId="urn:microsoft.com/office/officeart/2005/8/layout/target3"/>
    <dgm:cxn modelId="{4938241D-C071-4E9E-97B4-B18C457EDE05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5A9DBD1-E71C-460C-B49C-BD7B81C41EF9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2BF7D9C-5D60-43BF-8664-8BDC2A1A6CED}" type="presOf" srcId="{C73C7642-F245-4585-8F88-243F9FAEF6CA}" destId="{AA41A67C-3D3F-4AE9-9E0F-5D7F7BB2E741}" srcOrd="1" destOrd="0" presId="urn:microsoft.com/office/officeart/2005/8/layout/target3"/>
    <dgm:cxn modelId="{E6453722-BF28-43FE-A0E3-68FDEC17F071}" type="presOf" srcId="{445C7998-7549-48B0-BD68-D4F0167F02E5}" destId="{4D19AB04-24FA-40C2-B203-52AE3D15E171}" srcOrd="1" destOrd="0" presId="urn:microsoft.com/office/officeart/2005/8/layout/target3"/>
    <dgm:cxn modelId="{D5EBDBDB-BE95-40DC-8DCD-42D0AF0A2FC3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38FAFB3-BE96-4AFB-B778-252EBEEBBA78}" type="presOf" srcId="{FBBFC3EA-9D9D-4F3A-BEA6-9C2C0E46BF20}" destId="{643EA938-EDE0-4533-ACCC-D2BD6F3A527C}" srcOrd="0" destOrd="0" presId="urn:microsoft.com/office/officeart/2005/8/layout/target3"/>
    <dgm:cxn modelId="{5432A624-8311-49B4-8E63-02F68ABDE8E3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DE5EB28-226E-444F-9FCB-F2A4069A7CDC}" type="presOf" srcId="{39F8B381-5807-488E-AC22-73DD4140ED4A}" destId="{71045F8C-00FA-488E-A7BD-E2E6753D979D}" srcOrd="0" destOrd="0" presId="urn:microsoft.com/office/officeart/2005/8/layout/target3"/>
    <dgm:cxn modelId="{FC0100BD-B477-44FF-A118-BF57970F001B}" type="presParOf" srcId="{71045F8C-00FA-488E-A7BD-E2E6753D979D}" destId="{3577EC6B-C980-4F34-8C69-4365E7B8FC8C}" srcOrd="0" destOrd="0" presId="urn:microsoft.com/office/officeart/2005/8/layout/target3"/>
    <dgm:cxn modelId="{F2E0C742-D934-4520-8F4A-B94281105B27}" type="presParOf" srcId="{71045F8C-00FA-488E-A7BD-E2E6753D979D}" destId="{6940EB87-DC1D-4BC3-9408-9AC2E1FFC039}" srcOrd="1" destOrd="0" presId="urn:microsoft.com/office/officeart/2005/8/layout/target3"/>
    <dgm:cxn modelId="{B7786A0C-CDC8-4128-9059-5E0EEB5D0443}" type="presParOf" srcId="{71045F8C-00FA-488E-A7BD-E2E6753D979D}" destId="{BC35EE03-4121-4EF9-923D-7CB6D30D358D}" srcOrd="2" destOrd="0" presId="urn:microsoft.com/office/officeart/2005/8/layout/target3"/>
    <dgm:cxn modelId="{540EF581-8806-4562-8F9B-B7F07FE63EF6}" type="presParOf" srcId="{71045F8C-00FA-488E-A7BD-E2E6753D979D}" destId="{C95EEA27-3CBF-4645-A92D-9D8AF5C1CBFC}" srcOrd="3" destOrd="0" presId="urn:microsoft.com/office/officeart/2005/8/layout/target3"/>
    <dgm:cxn modelId="{3F2C0CBF-02A9-43FD-A50C-4AB38BF00457}" type="presParOf" srcId="{71045F8C-00FA-488E-A7BD-E2E6753D979D}" destId="{851BB866-B6AE-4566-893F-4C635BA974FC}" srcOrd="4" destOrd="0" presId="urn:microsoft.com/office/officeart/2005/8/layout/target3"/>
    <dgm:cxn modelId="{B5D76ACD-58A7-4527-9009-3177EF61A57A}" type="presParOf" srcId="{71045F8C-00FA-488E-A7BD-E2E6753D979D}" destId="{643EA938-EDE0-4533-ACCC-D2BD6F3A527C}" srcOrd="5" destOrd="0" presId="urn:microsoft.com/office/officeart/2005/8/layout/target3"/>
    <dgm:cxn modelId="{D97FE21E-7A5C-40C6-BFE4-1A029416183B}" type="presParOf" srcId="{71045F8C-00FA-488E-A7BD-E2E6753D979D}" destId="{92F31B18-D66D-4CC7-89B9-378928DE877D}" srcOrd="6" destOrd="0" presId="urn:microsoft.com/office/officeart/2005/8/layout/target3"/>
    <dgm:cxn modelId="{128A1A3A-E796-4650-9AEE-FA85E30565F9}" type="presParOf" srcId="{71045F8C-00FA-488E-A7BD-E2E6753D979D}" destId="{902074E1-B931-4618-97F1-FADBE82E9C3C}" srcOrd="7" destOrd="0" presId="urn:microsoft.com/office/officeart/2005/8/layout/target3"/>
    <dgm:cxn modelId="{5C12FD6A-D2D9-4FB4-9693-947F9F72FD95}" type="presParOf" srcId="{71045F8C-00FA-488E-A7BD-E2E6753D979D}" destId="{A3817367-F2BC-482F-8832-FA00B51DCCF3}" srcOrd="8" destOrd="0" presId="urn:microsoft.com/office/officeart/2005/8/layout/target3"/>
    <dgm:cxn modelId="{2BF84603-BF0E-4609-B125-31E29CA6F58D}" type="presParOf" srcId="{71045F8C-00FA-488E-A7BD-E2E6753D979D}" destId="{626ABFF6-56C8-4386-B662-68EC364EED9D}" srcOrd="9" destOrd="0" presId="urn:microsoft.com/office/officeart/2005/8/layout/target3"/>
    <dgm:cxn modelId="{0F57DFAA-7495-40BF-96C2-88108D81AD3A}" type="presParOf" srcId="{71045F8C-00FA-488E-A7BD-E2E6753D979D}" destId="{6DB11F1C-D028-4800-9625-6611CA9DE6D4}" srcOrd="10" destOrd="0" presId="urn:microsoft.com/office/officeart/2005/8/layout/target3"/>
    <dgm:cxn modelId="{6AC5C724-3863-4551-916B-58E4D9FBFA8A}" type="presParOf" srcId="{71045F8C-00FA-488E-A7BD-E2E6753D979D}" destId="{CDED6FE3-AD8F-4ACC-B6B8-710EDDD97598}" srcOrd="11" destOrd="0" presId="urn:microsoft.com/office/officeart/2005/8/layout/target3"/>
    <dgm:cxn modelId="{43842AEA-6EC5-48C1-9212-DE6B39C29B86}" type="presParOf" srcId="{71045F8C-00FA-488E-A7BD-E2E6753D979D}" destId="{397AC6D7-84A6-4150-958F-83C92D9ACF38}" srcOrd="12" destOrd="0" presId="urn:microsoft.com/office/officeart/2005/8/layout/target3"/>
    <dgm:cxn modelId="{6D4D9F86-6A27-4870-8139-327C3731F4ED}" type="presParOf" srcId="{71045F8C-00FA-488E-A7BD-E2E6753D979D}" destId="{D7419528-33A6-416D-9E64-B3F7915C5149}" srcOrd="13" destOrd="0" presId="urn:microsoft.com/office/officeart/2005/8/layout/target3"/>
    <dgm:cxn modelId="{B5CA3BE8-1561-4F71-B7A3-06B44B243C11}" type="presParOf" srcId="{71045F8C-00FA-488E-A7BD-E2E6753D979D}" destId="{97289DF2-90F4-4EC2-A9FC-633B00BAB610}" srcOrd="14" destOrd="0" presId="urn:microsoft.com/office/officeart/2005/8/layout/target3"/>
    <dgm:cxn modelId="{CB05608E-BF6D-44DB-9299-6330BA6D4336}" type="presParOf" srcId="{71045F8C-00FA-488E-A7BD-E2E6753D979D}" destId="{234EBA9D-95B4-4C20-A84E-6F65F1085DC6}" srcOrd="15" destOrd="0" presId="urn:microsoft.com/office/officeart/2005/8/layout/target3"/>
    <dgm:cxn modelId="{CA217480-9AD3-4325-A9D3-5B964FE63489}" type="presParOf" srcId="{71045F8C-00FA-488E-A7BD-E2E6753D979D}" destId="{12255512-213F-41DF-90A6-8B4CD74A2B52}" srcOrd="16" destOrd="0" presId="urn:microsoft.com/office/officeart/2005/8/layout/target3"/>
    <dgm:cxn modelId="{B6969BC2-51E3-4410-AA41-903166832D0B}" type="presParOf" srcId="{71045F8C-00FA-488E-A7BD-E2E6753D979D}" destId="{50C2F88D-8688-44C2-A854-691F34009D3B}" srcOrd="17" destOrd="0" presId="urn:microsoft.com/office/officeart/2005/8/layout/target3"/>
    <dgm:cxn modelId="{58DA2F4C-F0B3-454A-8977-4059E9A508C4}" type="presParOf" srcId="{71045F8C-00FA-488E-A7BD-E2E6753D979D}" destId="{4D19AB04-24FA-40C2-B203-52AE3D15E171}" srcOrd="18" destOrd="0" presId="urn:microsoft.com/office/officeart/2005/8/layout/target3"/>
    <dgm:cxn modelId="{E5ED2EB9-2788-4C17-AB27-046EDCF76FB9}" type="presParOf" srcId="{71045F8C-00FA-488E-A7BD-E2E6753D979D}" destId="{832BF48F-0145-4429-9E02-8FCA946CCE9E}" srcOrd="19" destOrd="0" presId="urn:microsoft.com/office/officeart/2005/8/layout/target3"/>
    <dgm:cxn modelId="{689A9290-0743-47BA-9B75-07EB8821E0BF}" type="presParOf" srcId="{71045F8C-00FA-488E-A7BD-E2E6753D979D}" destId="{E7297F21-D4FD-4A41-AE58-814D01A6B5E7}" srcOrd="20" destOrd="0" presId="urn:microsoft.com/office/officeart/2005/8/layout/target3"/>
    <dgm:cxn modelId="{4FD5180E-2FF4-4AAB-965D-B7CF8659139C}" type="presParOf" srcId="{71045F8C-00FA-488E-A7BD-E2E6753D979D}" destId="{F69A1436-182C-465B-AD7F-FE48E0C090C1}" srcOrd="21" destOrd="0" presId="urn:microsoft.com/office/officeart/2005/8/layout/target3"/>
    <dgm:cxn modelId="{8599DA33-732C-4A8C-98CB-2B6929007744}" type="presParOf" srcId="{71045F8C-00FA-488E-A7BD-E2E6753D979D}" destId="{AA41A67C-3D3F-4AE9-9E0F-5D7F7BB2E741}" srcOrd="22" destOrd="0" presId="urn:microsoft.com/office/officeart/2005/8/layout/target3"/>
    <dgm:cxn modelId="{C9AB01AA-24D6-48A9-BC08-F9EB62460D4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C70278-19F0-4D5B-A171-E5B4CD6F1643}" type="doc">
      <dgm:prSet loTypeId="urn:microsoft.com/office/officeart/2009/3/layout/DescendingProcess" loCatId="process" qsTypeId="urn:microsoft.com/office/officeart/2005/8/quickstyle/3d1" qsCatId="3D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186638F5-B288-428D-9F99-F739A5347C3C}">
      <dgm:prSet phldrT="[Text]"/>
      <dgm:spPr/>
      <dgm:t>
        <a:bodyPr/>
        <a:lstStyle/>
        <a:p>
          <a:r>
            <a:rPr lang="cs-CZ" smtClean="0"/>
            <a:t>Legenda o svatém Jiřím</a:t>
          </a:r>
          <a:endParaRPr lang="cs-CZ"/>
        </a:p>
      </dgm:t>
    </dgm:pt>
    <dgm:pt modelId="{FA4D59F9-52AE-4C89-930C-10BE1903311F}" type="parTrans" cxnId="{7809D922-9B64-4425-949B-A443226EB56A}">
      <dgm:prSet/>
      <dgm:spPr/>
      <dgm:t>
        <a:bodyPr/>
        <a:lstStyle/>
        <a:p>
          <a:endParaRPr lang="cs-CZ"/>
        </a:p>
      </dgm:t>
    </dgm:pt>
    <dgm:pt modelId="{53BF22B9-D5BF-4AF2-B505-031396CCF47E}" type="sibTrans" cxnId="{7809D922-9B64-4425-949B-A443226EB56A}">
      <dgm:prSet/>
      <dgm:spPr/>
      <dgm:t>
        <a:bodyPr/>
        <a:lstStyle/>
        <a:p>
          <a:endParaRPr lang="cs-CZ"/>
        </a:p>
      </dgm:t>
    </dgm:pt>
    <dgm:pt modelId="{F41945A1-32D5-4CDF-A46F-DEA3B837F64D}">
      <dgm:prSet phldrT="[Text]"/>
      <dgm:spPr/>
      <dgm:t>
        <a:bodyPr/>
        <a:lstStyle/>
        <a:p>
          <a:r>
            <a:rPr lang="cs-CZ" smtClean="0"/>
            <a:t>Slovíčka</a:t>
          </a:r>
          <a:endParaRPr lang="cs-CZ"/>
        </a:p>
      </dgm:t>
    </dgm:pt>
    <dgm:pt modelId="{D212A335-3843-481B-A7A7-9245562A45C1}" type="parTrans" cxnId="{5B5B7E17-E62E-4900-96EC-605F233F5344}">
      <dgm:prSet/>
      <dgm:spPr/>
      <dgm:t>
        <a:bodyPr/>
        <a:lstStyle/>
        <a:p>
          <a:endParaRPr lang="cs-CZ"/>
        </a:p>
      </dgm:t>
    </dgm:pt>
    <dgm:pt modelId="{D1C74E72-2A7D-4CDD-87D0-FD6D871FFB3F}" type="sibTrans" cxnId="{5B5B7E17-E62E-4900-96EC-605F233F5344}">
      <dgm:prSet/>
      <dgm:spPr/>
      <dgm:t>
        <a:bodyPr/>
        <a:lstStyle/>
        <a:p>
          <a:endParaRPr lang="cs-CZ"/>
        </a:p>
      </dgm:t>
    </dgm:pt>
    <dgm:pt modelId="{AF5FB815-1CC7-4B3D-8BBB-5BABA67EB5DE}">
      <dgm:prSet phldrT="[Text]"/>
      <dgm:spPr/>
      <dgm:t>
        <a:bodyPr/>
        <a:lstStyle/>
        <a:p>
          <a:r>
            <a:rPr lang="cs-CZ" smtClean="0"/>
            <a:t>Slovní spojení</a:t>
          </a:r>
          <a:endParaRPr lang="cs-CZ"/>
        </a:p>
      </dgm:t>
    </dgm:pt>
    <dgm:pt modelId="{6E4931D6-E0A5-4705-AC34-0C01EA1FE3F1}" type="parTrans" cxnId="{C329ABC0-7F89-40C5-8C21-872BC7DF1209}">
      <dgm:prSet/>
      <dgm:spPr/>
      <dgm:t>
        <a:bodyPr/>
        <a:lstStyle/>
        <a:p>
          <a:endParaRPr lang="cs-CZ"/>
        </a:p>
      </dgm:t>
    </dgm:pt>
    <dgm:pt modelId="{88CAC518-EE2D-4F4E-BC4A-CC0EA52F56E2}" type="sibTrans" cxnId="{C329ABC0-7F89-40C5-8C21-872BC7DF1209}">
      <dgm:prSet/>
      <dgm:spPr/>
      <dgm:t>
        <a:bodyPr/>
        <a:lstStyle/>
        <a:p>
          <a:endParaRPr lang="cs-CZ"/>
        </a:p>
      </dgm:t>
    </dgm:pt>
    <dgm:pt modelId="{17791417-C37B-4C99-899D-8ABFC894A08E}">
      <dgm:prSet/>
      <dgm:spPr/>
      <dgm:t>
        <a:bodyPr/>
        <a:lstStyle/>
        <a:p>
          <a:r>
            <a:rPr lang="cs-CZ" smtClean="0"/>
            <a:t>Pořadí vět příběhu</a:t>
          </a:r>
          <a:endParaRPr lang="cs-CZ"/>
        </a:p>
      </dgm:t>
    </dgm:pt>
    <dgm:pt modelId="{67272F1C-2864-48C5-A163-B528FDB71C94}" type="parTrans" cxnId="{6437C48B-D2AE-4595-86B0-9D499A0EAD87}">
      <dgm:prSet/>
      <dgm:spPr/>
      <dgm:t>
        <a:bodyPr/>
        <a:lstStyle/>
        <a:p>
          <a:endParaRPr lang="cs-CZ"/>
        </a:p>
      </dgm:t>
    </dgm:pt>
    <dgm:pt modelId="{7D9B301A-0653-4E53-AD7E-C80199BFB928}" type="sibTrans" cxnId="{6437C48B-D2AE-4595-86B0-9D499A0EAD87}">
      <dgm:prSet/>
      <dgm:spPr/>
      <dgm:t>
        <a:bodyPr/>
        <a:lstStyle/>
        <a:p>
          <a:endParaRPr lang="cs-CZ"/>
        </a:p>
      </dgm:t>
    </dgm:pt>
    <dgm:pt modelId="{6ABA994A-167C-4894-B734-D500E499D8D5}" type="pres">
      <dgm:prSet presAssocID="{F4C70278-19F0-4D5B-A171-E5B4CD6F1643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cs-CZ"/>
        </a:p>
      </dgm:t>
    </dgm:pt>
    <dgm:pt modelId="{01BECB3B-D040-4026-8EDF-6360C5A36911}" type="pres">
      <dgm:prSet presAssocID="{F4C70278-19F0-4D5B-A171-E5B4CD6F1643}" presName="arrowNode" presStyleLbl="node1" presStyleIdx="0" presStyleCnt="1"/>
      <dgm:spPr/>
    </dgm:pt>
    <dgm:pt modelId="{F290CF22-6234-4297-953B-55248181E2AF}" type="pres">
      <dgm:prSet presAssocID="{186638F5-B288-428D-9F99-F739A5347C3C}" presName="txNode1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49D6D-BCC5-4912-A9E7-F2170CB6E236}" type="pres">
      <dgm:prSet presAssocID="{F41945A1-32D5-4CDF-A46F-DEA3B837F64D}" presName="txNode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7B1526-365C-40BD-BA39-6F2E1C8E0D7F}" type="pres">
      <dgm:prSet presAssocID="{D1C74E72-2A7D-4CDD-87D0-FD6D871FFB3F}" presName="dotNode2" presStyleCnt="0"/>
      <dgm:spPr/>
    </dgm:pt>
    <dgm:pt modelId="{D6E8DEA7-78D0-4496-A499-91CFA201B743}" type="pres">
      <dgm:prSet presAssocID="{D1C74E72-2A7D-4CDD-87D0-FD6D871FFB3F}" presName="dotRepeatNode" presStyleLbl="fgShp" presStyleIdx="0" presStyleCnt="2"/>
      <dgm:spPr/>
      <dgm:t>
        <a:bodyPr/>
        <a:lstStyle/>
        <a:p>
          <a:endParaRPr lang="cs-CZ"/>
        </a:p>
      </dgm:t>
    </dgm:pt>
    <dgm:pt modelId="{108B76CA-BE9F-4D67-B2E8-7BD466571EEC}" type="pres">
      <dgm:prSet presAssocID="{AF5FB815-1CC7-4B3D-8BBB-5BABA67EB5DE}" presName="txNode3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DC6E80-CB6C-4AE2-BBEC-C011959DCAA0}" type="pres">
      <dgm:prSet presAssocID="{88CAC518-EE2D-4F4E-BC4A-CC0EA52F56E2}" presName="dotNode3" presStyleCnt="0"/>
      <dgm:spPr/>
    </dgm:pt>
    <dgm:pt modelId="{6D6CFE62-64B3-42C3-9A5B-6835EEF3E6C0}" type="pres">
      <dgm:prSet presAssocID="{88CAC518-EE2D-4F4E-BC4A-CC0EA52F56E2}" presName="dotRepeatNode" presStyleLbl="fgShp" presStyleIdx="1" presStyleCnt="2"/>
      <dgm:spPr/>
      <dgm:t>
        <a:bodyPr/>
        <a:lstStyle/>
        <a:p>
          <a:endParaRPr lang="cs-CZ"/>
        </a:p>
      </dgm:t>
    </dgm:pt>
    <dgm:pt modelId="{8508C6FA-F961-470C-A9CC-4F84F60B9407}" type="pres">
      <dgm:prSet presAssocID="{17791417-C37B-4C99-899D-8ABFC894A08E}" presName="txNode4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96CB2A-4B12-4321-80B0-1E4DD749F68B}" type="presOf" srcId="{D1C74E72-2A7D-4CDD-87D0-FD6D871FFB3F}" destId="{D6E8DEA7-78D0-4496-A499-91CFA201B743}" srcOrd="0" destOrd="0" presId="urn:microsoft.com/office/officeart/2009/3/layout/DescendingProcess"/>
    <dgm:cxn modelId="{C329ABC0-7F89-40C5-8C21-872BC7DF1209}" srcId="{F4C70278-19F0-4D5B-A171-E5B4CD6F1643}" destId="{AF5FB815-1CC7-4B3D-8BBB-5BABA67EB5DE}" srcOrd="2" destOrd="0" parTransId="{6E4931D6-E0A5-4705-AC34-0C01EA1FE3F1}" sibTransId="{88CAC518-EE2D-4F4E-BC4A-CC0EA52F56E2}"/>
    <dgm:cxn modelId="{5B5B7E17-E62E-4900-96EC-605F233F5344}" srcId="{F4C70278-19F0-4D5B-A171-E5B4CD6F1643}" destId="{F41945A1-32D5-4CDF-A46F-DEA3B837F64D}" srcOrd="1" destOrd="0" parTransId="{D212A335-3843-481B-A7A7-9245562A45C1}" sibTransId="{D1C74E72-2A7D-4CDD-87D0-FD6D871FFB3F}"/>
    <dgm:cxn modelId="{7809D922-9B64-4425-949B-A443226EB56A}" srcId="{F4C70278-19F0-4D5B-A171-E5B4CD6F1643}" destId="{186638F5-B288-428D-9F99-F739A5347C3C}" srcOrd="0" destOrd="0" parTransId="{FA4D59F9-52AE-4C89-930C-10BE1903311F}" sibTransId="{53BF22B9-D5BF-4AF2-B505-031396CCF47E}"/>
    <dgm:cxn modelId="{4C1EA8E8-0EE0-4864-8062-47EAE41F9D31}" type="presOf" srcId="{F41945A1-32D5-4CDF-A46F-DEA3B837F64D}" destId="{9B749D6D-BCC5-4912-A9E7-F2170CB6E236}" srcOrd="0" destOrd="0" presId="urn:microsoft.com/office/officeart/2009/3/layout/DescendingProcess"/>
    <dgm:cxn modelId="{10DB715F-C731-4F6D-B782-19192C380E85}" type="presOf" srcId="{17791417-C37B-4C99-899D-8ABFC894A08E}" destId="{8508C6FA-F961-470C-A9CC-4F84F60B9407}" srcOrd="0" destOrd="0" presId="urn:microsoft.com/office/officeart/2009/3/layout/DescendingProcess"/>
    <dgm:cxn modelId="{EA6DC5D7-0119-4658-B549-77806CC250BB}" type="presOf" srcId="{AF5FB815-1CC7-4B3D-8BBB-5BABA67EB5DE}" destId="{108B76CA-BE9F-4D67-B2E8-7BD466571EEC}" srcOrd="0" destOrd="0" presId="urn:microsoft.com/office/officeart/2009/3/layout/DescendingProcess"/>
    <dgm:cxn modelId="{2D34308D-EE43-4AAC-B72B-994B2E9E0F04}" type="presOf" srcId="{186638F5-B288-428D-9F99-F739A5347C3C}" destId="{F290CF22-6234-4297-953B-55248181E2AF}" srcOrd="0" destOrd="0" presId="urn:microsoft.com/office/officeart/2009/3/layout/DescendingProcess"/>
    <dgm:cxn modelId="{6437C48B-D2AE-4595-86B0-9D499A0EAD87}" srcId="{F4C70278-19F0-4D5B-A171-E5B4CD6F1643}" destId="{17791417-C37B-4C99-899D-8ABFC894A08E}" srcOrd="3" destOrd="0" parTransId="{67272F1C-2864-48C5-A163-B528FDB71C94}" sibTransId="{7D9B301A-0653-4E53-AD7E-C80199BFB928}"/>
    <dgm:cxn modelId="{C42C6F08-0129-41BB-AC27-D39120426433}" type="presOf" srcId="{F4C70278-19F0-4D5B-A171-E5B4CD6F1643}" destId="{6ABA994A-167C-4894-B734-D500E499D8D5}" srcOrd="0" destOrd="0" presId="urn:microsoft.com/office/officeart/2009/3/layout/DescendingProcess"/>
    <dgm:cxn modelId="{DFFFB380-99D5-4D0A-95BE-FC74CD0EFA8C}" type="presOf" srcId="{88CAC518-EE2D-4F4E-BC4A-CC0EA52F56E2}" destId="{6D6CFE62-64B3-42C3-9A5B-6835EEF3E6C0}" srcOrd="0" destOrd="0" presId="urn:microsoft.com/office/officeart/2009/3/layout/DescendingProcess"/>
    <dgm:cxn modelId="{E1706BB3-B44B-4E72-B0FE-8F648D862D54}" type="presParOf" srcId="{6ABA994A-167C-4894-B734-D500E499D8D5}" destId="{01BECB3B-D040-4026-8EDF-6360C5A36911}" srcOrd="0" destOrd="0" presId="urn:microsoft.com/office/officeart/2009/3/layout/DescendingProcess"/>
    <dgm:cxn modelId="{9CF0CF7B-C6AA-45E0-A9B4-CC05088EC1D2}" type="presParOf" srcId="{6ABA994A-167C-4894-B734-D500E499D8D5}" destId="{F290CF22-6234-4297-953B-55248181E2AF}" srcOrd="1" destOrd="0" presId="urn:microsoft.com/office/officeart/2009/3/layout/DescendingProcess"/>
    <dgm:cxn modelId="{45555B86-FC66-410F-B69D-490EC65AC58B}" type="presParOf" srcId="{6ABA994A-167C-4894-B734-D500E499D8D5}" destId="{9B749D6D-BCC5-4912-A9E7-F2170CB6E236}" srcOrd="2" destOrd="0" presId="urn:microsoft.com/office/officeart/2009/3/layout/DescendingProcess"/>
    <dgm:cxn modelId="{75DBDFB9-1AEC-47F0-A7EB-F0CE4582E921}" type="presParOf" srcId="{6ABA994A-167C-4894-B734-D500E499D8D5}" destId="{BA7B1526-365C-40BD-BA39-6F2E1C8E0D7F}" srcOrd="3" destOrd="0" presId="urn:microsoft.com/office/officeart/2009/3/layout/DescendingProcess"/>
    <dgm:cxn modelId="{57C5CD2B-E7CF-4FE9-B42A-EEFCDB7BBFFB}" type="presParOf" srcId="{BA7B1526-365C-40BD-BA39-6F2E1C8E0D7F}" destId="{D6E8DEA7-78D0-4496-A499-91CFA201B743}" srcOrd="0" destOrd="0" presId="urn:microsoft.com/office/officeart/2009/3/layout/DescendingProcess"/>
    <dgm:cxn modelId="{F7235EFA-7B92-4124-9A36-41721FAF9C5B}" type="presParOf" srcId="{6ABA994A-167C-4894-B734-D500E499D8D5}" destId="{108B76CA-BE9F-4D67-B2E8-7BD466571EEC}" srcOrd="4" destOrd="0" presId="urn:microsoft.com/office/officeart/2009/3/layout/DescendingProcess"/>
    <dgm:cxn modelId="{CF9A35AC-1AD2-4AD6-8FAC-525AE17678BF}" type="presParOf" srcId="{6ABA994A-167C-4894-B734-D500E499D8D5}" destId="{B9DC6E80-CB6C-4AE2-BBEC-C011959DCAA0}" srcOrd="5" destOrd="0" presId="urn:microsoft.com/office/officeart/2009/3/layout/DescendingProcess"/>
    <dgm:cxn modelId="{B7B24FAF-14A3-4D29-8C3F-75ACF8A7BB22}" type="presParOf" srcId="{B9DC6E80-CB6C-4AE2-BBEC-C011959DCAA0}" destId="{6D6CFE62-64B3-42C3-9A5B-6835EEF3E6C0}" srcOrd="0" destOrd="0" presId="urn:microsoft.com/office/officeart/2009/3/layout/DescendingProcess"/>
    <dgm:cxn modelId="{6FC25B85-DC14-4E83-86AF-CD805B3EFE92}" type="presParOf" srcId="{6ABA994A-167C-4894-B734-D500E499D8D5}" destId="{8508C6FA-F961-470C-A9CC-4F84F60B9407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VY_22_INOVACE_26_Saint George and the Dragon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Téma:Saint George and the Dragon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ECB3B-D040-4026-8EDF-6360C5A36911}">
      <dsp:nvSpPr>
        <dsp:cNvPr id="0" name=""/>
        <dsp:cNvSpPr/>
      </dsp:nvSpPr>
      <dsp:spPr>
        <a:xfrm rot="4396374">
          <a:off x="1887439" y="900631"/>
          <a:ext cx="3907079" cy="2724700"/>
        </a:xfrm>
        <a:prstGeom prst="swooshArrow">
          <a:avLst>
            <a:gd name="adj1" fmla="val 16310"/>
            <a:gd name="adj2" fmla="val 3137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3">
                <a:shade val="50000"/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3">
                <a:shade val="50000"/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3">
                <a:shade val="50000"/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E8DEA7-78D0-4496-A499-91CFA201B743}">
      <dsp:nvSpPr>
        <dsp:cNvPr id="0" name=""/>
        <dsp:cNvSpPr/>
      </dsp:nvSpPr>
      <dsp:spPr>
        <a:xfrm>
          <a:off x="3517825" y="1377703"/>
          <a:ext cx="98665" cy="98665"/>
        </a:xfrm>
        <a:prstGeom prst="ellipse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6CFE62-64B3-42C3-9A5B-6835EEF3E6C0}">
      <dsp:nvSpPr>
        <dsp:cNvPr id="0" name=""/>
        <dsp:cNvSpPr/>
      </dsp:nvSpPr>
      <dsp:spPr>
        <a:xfrm>
          <a:off x="4377124" y="2215458"/>
          <a:ext cx="98665" cy="98665"/>
        </a:xfrm>
        <a:prstGeom prst="ellipse">
          <a:avLst/>
        </a:prstGeom>
        <a:solidFill>
          <a:schemeClr val="accent3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90CF22-6234-4297-953B-55248181E2AF}">
      <dsp:nvSpPr>
        <dsp:cNvPr id="0" name=""/>
        <dsp:cNvSpPr/>
      </dsp:nvSpPr>
      <dsp:spPr>
        <a:xfrm>
          <a:off x="1625520" y="0"/>
          <a:ext cx="1842066" cy="724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Legenda o svatém Jiřím</a:t>
          </a:r>
          <a:endParaRPr lang="cs-CZ" sz="2400" kern="1200"/>
        </a:p>
      </dsp:txBody>
      <dsp:txXfrm>
        <a:off x="1625520" y="0"/>
        <a:ext cx="1842066" cy="724154"/>
      </dsp:txXfrm>
    </dsp:sp>
    <dsp:sp modelId="{9B749D6D-BCC5-4912-A9E7-F2170CB6E236}">
      <dsp:nvSpPr>
        <dsp:cNvPr id="0" name=""/>
        <dsp:cNvSpPr/>
      </dsp:nvSpPr>
      <dsp:spPr>
        <a:xfrm>
          <a:off x="4065014" y="1064959"/>
          <a:ext cx="2539065" cy="724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Slovíčka</a:t>
          </a:r>
          <a:endParaRPr lang="cs-CZ" sz="2400" kern="1200"/>
        </a:p>
      </dsp:txBody>
      <dsp:txXfrm>
        <a:off x="4065014" y="1064959"/>
        <a:ext cx="2539065" cy="724154"/>
      </dsp:txXfrm>
    </dsp:sp>
    <dsp:sp modelId="{108B76CA-BE9F-4D67-B2E8-7BD466571EEC}">
      <dsp:nvSpPr>
        <dsp:cNvPr id="0" name=""/>
        <dsp:cNvSpPr/>
      </dsp:nvSpPr>
      <dsp:spPr>
        <a:xfrm>
          <a:off x="1625520" y="1902714"/>
          <a:ext cx="2489279" cy="724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Slovní spojení</a:t>
          </a:r>
          <a:endParaRPr lang="cs-CZ" sz="2400" kern="1200"/>
        </a:p>
      </dsp:txBody>
      <dsp:txXfrm>
        <a:off x="1625520" y="1902714"/>
        <a:ext cx="2489279" cy="724154"/>
      </dsp:txXfrm>
    </dsp:sp>
    <dsp:sp modelId="{8508C6FA-F961-470C-A9CC-4F84F60B9407}">
      <dsp:nvSpPr>
        <dsp:cNvPr id="0" name=""/>
        <dsp:cNvSpPr/>
      </dsp:nvSpPr>
      <dsp:spPr>
        <a:xfrm>
          <a:off x="4114800" y="3801808"/>
          <a:ext cx="2489279" cy="724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Pořadí vět příběhu</a:t>
          </a:r>
          <a:endParaRPr lang="cs-CZ" sz="2400" kern="1200"/>
        </a:p>
      </dsp:txBody>
      <dsp:txXfrm>
        <a:off x="4114800" y="3801808"/>
        <a:ext cx="2489279" cy="724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E1D3E0-E80E-48D5-AC54-AFF690F2CB0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C9891-0112-4E83-93D2-4566D21C5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70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4C9891-0112-4E83-93D2-4566D21C59D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124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754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91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38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33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72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047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009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27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52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63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54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D1B969C-B7D2-45EA-9C90-398FC2729ED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AA11DEA-8B05-4086-B3F6-29BC44DCE2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06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96006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797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Informuje o postavě sv.Jiří,procvičuje slovní záso-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bu,výrazy a </a:t>
            </a:r>
            <a:r>
              <a:rPr lang="cs-CZ" smtClean="0"/>
              <a:t>posloupnost vět </a:t>
            </a:r>
            <a:r>
              <a:rPr lang="cs-CZ" smtClean="0"/>
              <a:t>příběhu z </a:t>
            </a:r>
            <a:r>
              <a:rPr lang="cs-CZ" smtClean="0"/>
              <a:t>učebnice</a:t>
            </a:r>
          </a:p>
          <a:p>
            <a:pPr marL="109728" indent="0">
              <a:buNone/>
            </a:pPr>
            <a:r>
              <a:rPr lang="cs-CZ" smtClean="0"/>
              <a:t>   Chit Chat </a:t>
            </a:r>
            <a:r>
              <a:rPr lang="cs-CZ" smtClean="0"/>
              <a:t>2/Saint George and the Dragon/</a:t>
            </a:r>
          </a:p>
          <a:p>
            <a:r>
              <a:rPr lang="cs-CZ" smtClean="0"/>
              <a:t>Pracujeme s interaktivní tabulí,žáci se střídají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v práci u tabule</a:t>
            </a:r>
          </a:p>
          <a:p>
            <a:r>
              <a:rPr lang="cs-CZ" smtClean="0"/>
              <a:t>Inovace:využití interaktivní tabule vybízí žáky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k aktivitě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33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/>
          <a:lstStyle/>
          <a:p>
            <a:r>
              <a:rPr lang="cs-CZ" smtClean="0"/>
              <a:t>Saint George </a:t>
            </a:r>
            <a:br>
              <a:rPr lang="cs-CZ" smtClean="0"/>
            </a:br>
            <a:r>
              <a:rPr lang="cs-CZ" smtClean="0"/>
              <a:t>and the Dragon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400800" cy="1752600"/>
          </a:xfrm>
        </p:spPr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DYZYG3L8\MC9004228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671" y="3429000"/>
            <a:ext cx="3758263" cy="305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05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461955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567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Legenda o svatém Jiřím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Jiří se narodil v turecké křesťanské rodině kolem </a:t>
            </a:r>
          </a:p>
          <a:p>
            <a:pPr marL="109728" indent="0">
              <a:buNone/>
            </a:pPr>
            <a:r>
              <a:rPr lang="cs-CZ" smtClean="0"/>
              <a:t>   roku 270.</a:t>
            </a:r>
          </a:p>
          <a:p>
            <a:r>
              <a:rPr lang="cs-CZ" smtClean="0"/>
              <a:t>Po vzoru otce vstoupil do armády,za své úspěchy byl povyšován,až se stal rytířem a členem osobní stráže římského císaře Diokleciána.</a:t>
            </a:r>
          </a:p>
          <a:p>
            <a:r>
              <a:rPr lang="cs-CZ" smtClean="0"/>
              <a:t>Císař začal pronásledovat křesťany,Jiří ho za to </a:t>
            </a:r>
          </a:p>
          <a:p>
            <a:pPr marL="109728" indent="0">
              <a:buNone/>
            </a:pPr>
            <a:r>
              <a:rPr lang="cs-CZ" smtClean="0"/>
              <a:t>   kritizoval a přiznal se ke svému křesťanství.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Byl  mučen a popraven 23.dubna roku 303.</a:t>
            </a:r>
          </a:p>
          <a:p>
            <a:r>
              <a:rPr lang="cs-CZ" smtClean="0"/>
              <a:t>Byl prohlášen za svatého a stal se patronem</a:t>
            </a:r>
          </a:p>
          <a:p>
            <a:pPr marL="109728" indent="0">
              <a:buNone/>
            </a:pPr>
            <a:r>
              <a:rPr lang="cs-CZ"/>
              <a:t> </a:t>
            </a:r>
            <a:r>
              <a:rPr lang="cs-CZ" smtClean="0"/>
              <a:t>  Anglie,vojáků,skautů,nemocných lidí,…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pic>
        <p:nvPicPr>
          <p:cNvPr id="3074" name="Picture 2" descr="C:\Users\Kolářová\AppData\Local\Microsoft\Windows\Temporary Internet Files\Content.IE5\2XL4XW1A\MC900156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85184"/>
            <a:ext cx="1820570" cy="139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lářová\AppData\Local\Microsoft\Windows\Temporary Internet Files\Content.IE5\S1JEQ4I9\MC900325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597" y="332656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09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0448" y="48222"/>
            <a:ext cx="8229600" cy="1143000"/>
          </a:xfrm>
        </p:spPr>
        <p:txBody>
          <a:bodyPr/>
          <a:lstStyle/>
          <a:p>
            <a:r>
              <a:rPr lang="cs-CZ" smtClean="0"/>
              <a:t>Přiřaď správně slovíčka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mtClean="0"/>
              <a:t>.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S1JEQ4I9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8695"/>
            <a:ext cx="1584176" cy="170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YZYG3L8\MC900411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516" y="928686"/>
            <a:ext cx="16160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Kolářová\AppData\Local\Microsoft\Windows\Temporary Internet Files\Content.IE5\S1JEQ4I9\MC9000847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049" y="4195850"/>
            <a:ext cx="1529359" cy="142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61864" y="5949280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rgbClr val="00B050"/>
                </a:solidFill>
              </a:rPr>
              <a:t>dragon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372200" y="3187650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rgbClr val="00B050"/>
                </a:solidFill>
              </a:rPr>
              <a:t>knight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617136" y="3187650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rgbClr val="00B050"/>
                </a:solidFill>
              </a:rPr>
              <a:t>princess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779912" y="5946576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>
                <a:solidFill>
                  <a:srgbClr val="00B050"/>
                </a:solidFill>
              </a:rPr>
              <a:t>c</a:t>
            </a:r>
            <a:r>
              <a:rPr lang="cs-CZ" sz="2800" smtClean="0">
                <a:solidFill>
                  <a:srgbClr val="00B050"/>
                </a:solidFill>
              </a:rPr>
              <a:t>ity walls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516216" y="5933392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rgbClr val="00B050"/>
                </a:solidFill>
              </a:rPr>
              <a:t>woods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61864" y="3187650"/>
            <a:ext cx="2016224" cy="6480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rgbClr val="00B050"/>
                </a:solidFill>
              </a:rPr>
              <a:t>king</a:t>
            </a:r>
            <a:endParaRPr lang="cs-CZ" sz="2800">
              <a:solidFill>
                <a:srgbClr val="00B050"/>
              </a:solidFill>
            </a:endParaRPr>
          </a:p>
        </p:txBody>
      </p:sp>
      <p:pic>
        <p:nvPicPr>
          <p:cNvPr id="1027" name="Picture 3" descr="C:\Users\Kolářová\AppData\Local\Microsoft\Windows\Temporary Internet Files\Content.IE5\DE4CGPLA\MC9004123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43" y="1421128"/>
            <a:ext cx="1800918" cy="145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AM1I8PN9\MC9003909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59" y="4002775"/>
            <a:ext cx="1441251" cy="162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K0O7W0UI\MC9003907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485" y="4191724"/>
            <a:ext cx="2163540" cy="143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55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/>
              <a:t>Spoj správně význam výrazů</a:t>
            </a:r>
            <a:endParaRPr lang="cs-CZ" sz="440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lnSpcReduction="10000"/>
          </a:bodyPr>
          <a:lstStyle/>
          <a:p>
            <a:r>
              <a:rPr lang="cs-CZ">
                <a:solidFill>
                  <a:srgbClr val="7030A0"/>
                </a:solidFill>
              </a:rPr>
              <a:t>f</a:t>
            </a:r>
            <a:r>
              <a:rPr lang="cs-CZ" smtClean="0">
                <a:solidFill>
                  <a:srgbClr val="7030A0"/>
                </a:solidFill>
              </a:rPr>
              <a:t>or hours and hours</a:t>
            </a:r>
          </a:p>
          <a:p>
            <a:r>
              <a:rPr lang="cs-CZ" smtClean="0">
                <a:solidFill>
                  <a:srgbClr val="7030A0"/>
                </a:solidFill>
              </a:rPr>
              <a:t>hundred of years</a:t>
            </a:r>
          </a:p>
          <a:p>
            <a:r>
              <a:rPr lang="cs-CZ">
                <a:solidFill>
                  <a:srgbClr val="7030A0"/>
                </a:solidFill>
              </a:rPr>
              <a:t>b</a:t>
            </a:r>
            <a:r>
              <a:rPr lang="cs-CZ" smtClean="0">
                <a:solidFill>
                  <a:srgbClr val="7030A0"/>
                </a:solidFill>
              </a:rPr>
              <a:t>ehind the city walls</a:t>
            </a:r>
          </a:p>
          <a:p>
            <a:r>
              <a:rPr lang="cs-CZ">
                <a:solidFill>
                  <a:srgbClr val="7030A0"/>
                </a:solidFill>
              </a:rPr>
              <a:t>f</a:t>
            </a:r>
            <a:r>
              <a:rPr lang="cs-CZ" smtClean="0">
                <a:solidFill>
                  <a:srgbClr val="7030A0"/>
                </a:solidFill>
              </a:rPr>
              <a:t>or years and years</a:t>
            </a:r>
          </a:p>
          <a:p>
            <a:r>
              <a:rPr lang="cs-CZ" smtClean="0">
                <a:solidFill>
                  <a:srgbClr val="7030A0"/>
                </a:solidFill>
              </a:rPr>
              <a:t>outside the city </a:t>
            </a:r>
          </a:p>
          <a:p>
            <a:r>
              <a:rPr lang="cs-CZ">
                <a:solidFill>
                  <a:srgbClr val="7030A0"/>
                </a:solidFill>
              </a:rPr>
              <a:t>t</a:t>
            </a:r>
            <a:r>
              <a:rPr lang="cs-CZ" smtClean="0">
                <a:solidFill>
                  <a:srgbClr val="7030A0"/>
                </a:solidFill>
              </a:rPr>
              <a:t>en days later</a:t>
            </a:r>
            <a:endParaRPr lang="cs-CZ">
              <a:solidFill>
                <a:srgbClr val="7030A0"/>
              </a:solidFill>
            </a:endParaRPr>
          </a:p>
          <a:p>
            <a:r>
              <a:rPr lang="cs-CZ">
                <a:solidFill>
                  <a:srgbClr val="7030A0"/>
                </a:solidFill>
              </a:rPr>
              <a:t>t</a:t>
            </a:r>
            <a:r>
              <a:rPr lang="cs-CZ" smtClean="0">
                <a:solidFill>
                  <a:srgbClr val="7030A0"/>
                </a:solidFill>
              </a:rPr>
              <a:t>here was a knock</a:t>
            </a:r>
          </a:p>
          <a:p>
            <a:pPr marL="109728" indent="0">
              <a:buNone/>
            </a:pP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7030A0"/>
                </a:solidFill>
              </a:rPr>
              <a:t>   at the door</a:t>
            </a:r>
          </a:p>
          <a:p>
            <a:r>
              <a:rPr lang="cs-CZ">
                <a:solidFill>
                  <a:srgbClr val="7030A0"/>
                </a:solidFill>
              </a:rPr>
              <a:t>n</a:t>
            </a:r>
            <a:r>
              <a:rPr lang="cs-CZ" smtClean="0">
                <a:solidFill>
                  <a:srgbClr val="7030A0"/>
                </a:solidFill>
              </a:rPr>
              <a:t>ames of all the people</a:t>
            </a:r>
          </a:p>
          <a:p>
            <a:r>
              <a:rPr lang="cs-CZ">
                <a:solidFill>
                  <a:srgbClr val="7030A0"/>
                </a:solidFill>
              </a:rPr>
              <a:t>w</a:t>
            </a:r>
            <a:r>
              <a:rPr lang="cs-CZ" smtClean="0">
                <a:solidFill>
                  <a:srgbClr val="7030A0"/>
                </a:solidFill>
              </a:rPr>
              <a:t>hat´s the matter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600200"/>
            <a:ext cx="4042792" cy="4525963"/>
          </a:xfrm>
        </p:spPr>
        <p:txBody>
          <a:bodyPr>
            <a:normAutofit lnSpcReduction="10000"/>
          </a:bodyPr>
          <a:lstStyle/>
          <a:p>
            <a:r>
              <a:rPr lang="cs-CZ">
                <a:solidFill>
                  <a:srgbClr val="002060"/>
                </a:solidFill>
              </a:rPr>
              <a:t>o</a:t>
            </a:r>
            <a:r>
              <a:rPr lang="cs-CZ" smtClean="0">
                <a:solidFill>
                  <a:srgbClr val="002060"/>
                </a:solidFill>
              </a:rPr>
              <a:t> deset dní později</a:t>
            </a:r>
          </a:p>
          <a:p>
            <a:r>
              <a:rPr lang="cs-CZ">
                <a:solidFill>
                  <a:srgbClr val="002060"/>
                </a:solidFill>
              </a:rPr>
              <a:t>h</a:t>
            </a:r>
            <a:r>
              <a:rPr lang="cs-CZ" smtClean="0">
                <a:solidFill>
                  <a:srgbClr val="002060"/>
                </a:solidFill>
              </a:rPr>
              <a:t>odiny a hodiny</a:t>
            </a:r>
          </a:p>
          <a:p>
            <a:r>
              <a:rPr lang="cs-CZ">
                <a:solidFill>
                  <a:srgbClr val="002060"/>
                </a:solidFill>
              </a:rPr>
              <a:t>r</a:t>
            </a:r>
            <a:r>
              <a:rPr lang="cs-CZ" smtClean="0">
                <a:solidFill>
                  <a:srgbClr val="002060"/>
                </a:solidFill>
              </a:rPr>
              <a:t>oky a roky</a:t>
            </a:r>
          </a:p>
          <a:p>
            <a:r>
              <a:rPr lang="cs-CZ">
                <a:solidFill>
                  <a:srgbClr val="002060"/>
                </a:solidFill>
              </a:rPr>
              <a:t>j</a:t>
            </a:r>
            <a:r>
              <a:rPr lang="cs-CZ" smtClean="0">
                <a:solidFill>
                  <a:srgbClr val="002060"/>
                </a:solidFill>
              </a:rPr>
              <a:t>ména všech lidí</a:t>
            </a:r>
          </a:p>
          <a:p>
            <a:r>
              <a:rPr lang="cs-CZ">
                <a:solidFill>
                  <a:srgbClr val="002060"/>
                </a:solidFill>
              </a:rPr>
              <a:t>c</a:t>
            </a:r>
            <a:r>
              <a:rPr lang="cs-CZ" smtClean="0">
                <a:solidFill>
                  <a:srgbClr val="002060"/>
                </a:solidFill>
              </a:rPr>
              <a:t>o se děje</a:t>
            </a:r>
          </a:p>
          <a:p>
            <a:r>
              <a:rPr lang="cs-CZ">
                <a:solidFill>
                  <a:srgbClr val="002060"/>
                </a:solidFill>
              </a:rPr>
              <a:t>z</a:t>
            </a:r>
            <a:r>
              <a:rPr lang="cs-CZ" smtClean="0">
                <a:solidFill>
                  <a:srgbClr val="002060"/>
                </a:solidFill>
              </a:rPr>
              <a:t>a zdmi města</a:t>
            </a:r>
          </a:p>
          <a:p>
            <a:r>
              <a:rPr lang="cs-CZ">
                <a:solidFill>
                  <a:srgbClr val="002060"/>
                </a:solidFill>
              </a:rPr>
              <a:t>s</a:t>
            </a:r>
            <a:r>
              <a:rPr lang="cs-CZ" smtClean="0">
                <a:solidFill>
                  <a:srgbClr val="002060"/>
                </a:solidFill>
              </a:rPr>
              <a:t>to let</a:t>
            </a:r>
          </a:p>
          <a:p>
            <a:r>
              <a:rPr lang="cs-CZ">
                <a:solidFill>
                  <a:srgbClr val="002060"/>
                </a:solidFill>
              </a:rPr>
              <a:t>v</a:t>
            </a:r>
            <a:r>
              <a:rPr lang="cs-CZ" smtClean="0">
                <a:solidFill>
                  <a:srgbClr val="002060"/>
                </a:solidFill>
              </a:rPr>
              <a:t>enku z města</a:t>
            </a:r>
          </a:p>
          <a:p>
            <a:r>
              <a:rPr lang="cs-CZ">
                <a:solidFill>
                  <a:srgbClr val="002060"/>
                </a:solidFill>
              </a:rPr>
              <a:t>o</a:t>
            </a:r>
            <a:r>
              <a:rPr lang="cs-CZ" smtClean="0">
                <a:solidFill>
                  <a:srgbClr val="002060"/>
                </a:solidFill>
              </a:rPr>
              <a:t>zvalo se klepání na </a:t>
            </a:r>
          </a:p>
          <a:p>
            <a:pPr marL="109728" indent="0">
              <a:buNone/>
            </a:pPr>
            <a:r>
              <a:rPr lang="cs-CZ">
                <a:solidFill>
                  <a:srgbClr val="002060"/>
                </a:solidFill>
              </a:rPr>
              <a:t> </a:t>
            </a:r>
            <a:r>
              <a:rPr lang="cs-CZ" smtClean="0">
                <a:solidFill>
                  <a:srgbClr val="002060"/>
                </a:solidFill>
              </a:rPr>
              <a:t>   dveře </a:t>
            </a:r>
          </a:p>
          <a:p>
            <a:endParaRPr lang="cs-CZ"/>
          </a:p>
        </p:txBody>
      </p:sp>
      <p:pic>
        <p:nvPicPr>
          <p:cNvPr id="4098" name="Picture 2" descr="C:\Program Files (x86)\Microsoft Office\MEDIA\CAGCAT10\j015800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370" y="6093296"/>
            <a:ext cx="4569257" cy="53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64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332656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There was a knock at the door</a:t>
            </a:r>
            <a:r>
              <a:rPr lang="cs-CZ" smtClean="0">
                <a:solidFill>
                  <a:srgbClr val="7030A0"/>
                </a:solidFill>
              </a:rPr>
              <a:t>.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69619" y="2056204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The dragon was very hungry.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46735" y="1196752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 Sabra´s sister Una had an idea.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40252" y="2852936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The knight was sleeping under the tree.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69619" y="3573016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Princess Sandra chose her name.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104722" y="4293096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The King had the names of all the people in a hat.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04722" y="5949280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George was brave and the dragon was dead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104722" y="5192363"/>
            <a:ext cx="75608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7030A0"/>
                </a:solidFill>
              </a:rPr>
              <a:t>The people  still remember the story of Saint George.</a:t>
            </a:r>
            <a:endParaRPr lang="cs-CZ" sz="2000">
              <a:solidFill>
                <a:srgbClr val="7030A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 rot="16200000">
            <a:off x="-2740608" y="3030574"/>
            <a:ext cx="6183881" cy="648072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Seřaď věty do správného pořadí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8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109728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109728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077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183</TotalTime>
  <Words>344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Silk</vt:lpstr>
      <vt:lpstr>Motiv systému Office</vt:lpstr>
      <vt:lpstr>Prezentace aplikace PowerPoint</vt:lpstr>
      <vt:lpstr>Anotace</vt:lpstr>
      <vt:lpstr>Saint George  and the Dragon</vt:lpstr>
      <vt:lpstr>Obsah</vt:lpstr>
      <vt:lpstr>Legenda o svatém Jiřím</vt:lpstr>
      <vt:lpstr>Přiřaď správně slovíčka</vt:lpstr>
      <vt:lpstr>Spoj správně význam výrazů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23</cp:revision>
  <dcterms:created xsi:type="dcterms:W3CDTF">2012-03-03T13:21:16Z</dcterms:created>
  <dcterms:modified xsi:type="dcterms:W3CDTF">2012-03-04T16:25:31Z</dcterms:modified>
</cp:coreProperties>
</file>