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02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40F43-D4A6-4D5D-9A73-6987923B36FC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F9F93-35D2-49B5-83DD-553E50B603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40F43-D4A6-4D5D-9A73-6987923B36FC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F9F93-35D2-49B5-83DD-553E50B603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40F43-D4A6-4D5D-9A73-6987923B36FC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F9F93-35D2-49B5-83DD-553E50B603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40F43-D4A6-4D5D-9A73-6987923B36FC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F9F93-35D2-49B5-83DD-553E50B603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40F43-D4A6-4D5D-9A73-6987923B36FC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F9F93-35D2-49B5-83DD-553E50B603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40F43-D4A6-4D5D-9A73-6987923B36FC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F9F93-35D2-49B5-83DD-553E50B603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40F43-D4A6-4D5D-9A73-6987923B36FC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F9F93-35D2-49B5-83DD-553E50B603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40F43-D4A6-4D5D-9A73-6987923B36FC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F9F93-35D2-49B5-83DD-553E50B603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40F43-D4A6-4D5D-9A73-6987923B36FC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F9F93-35D2-49B5-83DD-553E50B603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40F43-D4A6-4D5D-9A73-6987923B36FC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F9F93-35D2-49B5-83DD-553E50B603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40F43-D4A6-4D5D-9A73-6987923B36FC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F9F93-35D2-49B5-83DD-553E50B603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440F43-D4A6-4D5D-9A73-6987923B36FC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BF9F93-35D2-49B5-83DD-553E50B6034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9"/>
          <p:cNvGraphicFramePr>
            <a:graphicFrameLocks/>
          </p:cNvGraphicFramePr>
          <p:nvPr/>
        </p:nvGraphicFramePr>
        <p:xfrm>
          <a:off x="457200" y="1600200"/>
          <a:ext cx="8229600" cy="44931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493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Projekt: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</a:t>
                      </a:r>
                      <a:r>
                        <a:rPr lang="cs-CZ" dirty="0" err="1" smtClean="0"/>
                        <a:t>DUMu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NJ5</a:t>
                      </a:r>
                      <a:r>
                        <a:rPr lang="cs-CZ" baseline="0" dirty="0" smtClean="0"/>
                        <a:t> – 6 - </a:t>
                      </a:r>
                      <a:r>
                        <a:rPr lang="cs-CZ" baseline="0" dirty="0" err="1" smtClean="0"/>
                        <a:t>Wohnen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Tomanová Marie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Německý jazyk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Wohnen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Ověřeno ve třídě: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ověření: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01. 12. 2010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332656"/>
            <a:ext cx="488111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88640"/>
            <a:ext cx="1008112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SLOVNÍ ZÁSOBA V TÉMATU WOHNEN</a:t>
            </a:r>
          </a:p>
          <a:p>
            <a:r>
              <a:rPr lang="cs-CZ" dirty="0" smtClean="0"/>
              <a:t>Seznámení se slovní zásobou</a:t>
            </a:r>
          </a:p>
          <a:p>
            <a:r>
              <a:rPr lang="cs-CZ" dirty="0" smtClean="0"/>
              <a:t>Jednoduché komunikativní dovednosti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WOHNEN - </a:t>
            </a:r>
            <a:r>
              <a:rPr lang="cs-CZ" dirty="0"/>
              <a:t>W</a:t>
            </a:r>
            <a:r>
              <a:rPr lang="cs-CZ" dirty="0" smtClean="0"/>
              <a:t>ORTSCHATZ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DAS HAUS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pic>
        <p:nvPicPr>
          <p:cNvPr id="1026" name="Picture 2" descr="C:\Documents and Settings\Marie\Local Settings\Temporary Internet Files\Content.IE5\4RVA46LD\MP90041404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628800"/>
            <a:ext cx="8208912" cy="48612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DAS KINDERZIMMER</a:t>
            </a:r>
            <a:endParaRPr lang="cs-CZ" dirty="0"/>
          </a:p>
        </p:txBody>
      </p:sp>
      <p:pic>
        <p:nvPicPr>
          <p:cNvPr id="4" name="Obrázek 0" descr="Kinderzimmer_0002.jpg"/>
          <p:cNvPicPr>
            <a:picLocks noGrp="1"/>
          </p:cNvPicPr>
          <p:nvPr>
            <p:ph idx="1"/>
          </p:nvPr>
        </p:nvPicPr>
        <p:blipFill>
          <a:blip r:embed="rId2" cstate="print"/>
          <a:srcRect l="7934" t="1916" r="5455" b="41677"/>
          <a:stretch>
            <a:fillRect/>
          </a:stretch>
        </p:blipFill>
        <p:spPr>
          <a:xfrm>
            <a:off x="2114820" y="1600200"/>
            <a:ext cx="4914360" cy="45259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DAS WOHNZIMMER</a:t>
            </a:r>
            <a:endParaRPr lang="cs-CZ" dirty="0"/>
          </a:p>
        </p:txBody>
      </p:sp>
      <p:pic>
        <p:nvPicPr>
          <p:cNvPr id="4" name="Obrázek 1" descr="Wohnzimmer_0003.jpg"/>
          <p:cNvPicPr>
            <a:picLocks noGrp="1"/>
          </p:cNvPicPr>
          <p:nvPr>
            <p:ph idx="1"/>
          </p:nvPr>
        </p:nvPicPr>
        <p:blipFill>
          <a:blip r:embed="rId2" cstate="print"/>
          <a:srcRect l="4298" t="2924" r="8760" b="41988"/>
          <a:stretch>
            <a:fillRect/>
          </a:stretch>
        </p:blipFill>
        <p:spPr>
          <a:xfrm>
            <a:off x="2046370" y="1600200"/>
            <a:ext cx="5051259" cy="45259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DAS </a:t>
            </a:r>
            <a:r>
              <a:rPr lang="cs-CZ" dirty="0"/>
              <a:t>S</a:t>
            </a:r>
            <a:r>
              <a:rPr lang="cs-CZ" dirty="0" smtClean="0"/>
              <a:t>CHLAFZIMMER</a:t>
            </a:r>
            <a:endParaRPr lang="cs-CZ" dirty="0"/>
          </a:p>
        </p:txBody>
      </p:sp>
      <p:pic>
        <p:nvPicPr>
          <p:cNvPr id="4" name="Obrázek 2" descr="Schlafzimmer.jpg"/>
          <p:cNvPicPr>
            <a:picLocks noGrp="1"/>
          </p:cNvPicPr>
          <p:nvPr>
            <p:ph idx="1"/>
          </p:nvPr>
        </p:nvPicPr>
        <p:blipFill>
          <a:blip r:embed="rId2" cstate="print"/>
          <a:srcRect l="7769" t="1988" r="5620" b="41988"/>
          <a:stretch>
            <a:fillRect/>
          </a:stretch>
        </p:blipFill>
        <p:spPr>
          <a:xfrm>
            <a:off x="2098022" y="1600200"/>
            <a:ext cx="4947956" cy="45259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DAS DACHZIMMER</a:t>
            </a:r>
            <a:endParaRPr lang="cs-CZ" dirty="0"/>
          </a:p>
        </p:txBody>
      </p:sp>
      <p:pic>
        <p:nvPicPr>
          <p:cNvPr id="4" name="Zástupný symbol pro obsah 3" descr="Dachzimmer.jpg"/>
          <p:cNvPicPr>
            <a:picLocks noGrp="1"/>
          </p:cNvPicPr>
          <p:nvPr>
            <p:ph idx="1"/>
          </p:nvPr>
        </p:nvPicPr>
        <p:blipFill>
          <a:blip r:embed="rId2" cstate="print"/>
          <a:srcRect l="9917" t="1988" r="3306" b="41988"/>
          <a:stretch>
            <a:fillRect/>
          </a:stretch>
        </p:blipFill>
        <p:spPr>
          <a:xfrm>
            <a:off x="2093280" y="1600200"/>
            <a:ext cx="4957439" cy="45259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DIE KÜCHE</a:t>
            </a:r>
            <a:endParaRPr lang="cs-CZ" dirty="0"/>
          </a:p>
        </p:txBody>
      </p:sp>
      <p:pic>
        <p:nvPicPr>
          <p:cNvPr id="4" name="Obrázek 4" descr="Küche.jpg"/>
          <p:cNvPicPr>
            <a:picLocks noGrp="1"/>
          </p:cNvPicPr>
          <p:nvPr>
            <p:ph idx="1"/>
          </p:nvPr>
        </p:nvPicPr>
        <p:blipFill>
          <a:blip r:embed="rId2" cstate="print"/>
          <a:srcRect l="10083" t="2105" r="3306" b="41988"/>
          <a:stretch>
            <a:fillRect/>
          </a:stretch>
        </p:blipFill>
        <p:spPr>
          <a:xfrm>
            <a:off x="2092844" y="1600200"/>
            <a:ext cx="4958311" cy="45259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DER FLUR</a:t>
            </a:r>
            <a:endParaRPr lang="cs-CZ" dirty="0"/>
          </a:p>
        </p:txBody>
      </p:sp>
      <p:pic>
        <p:nvPicPr>
          <p:cNvPr id="4" name="Obrázek 5" descr="Flur.jpg"/>
          <p:cNvPicPr>
            <a:picLocks noGrp="1"/>
          </p:cNvPicPr>
          <p:nvPr>
            <p:ph idx="1"/>
          </p:nvPr>
        </p:nvPicPr>
        <p:blipFill>
          <a:blip r:embed="rId2" cstate="print"/>
          <a:srcRect l="10744" t="2222" r="2810" b="41988"/>
          <a:stretch>
            <a:fillRect/>
          </a:stretch>
        </p:blipFill>
        <p:spPr>
          <a:xfrm>
            <a:off x="2092378" y="1600200"/>
            <a:ext cx="4959244" cy="45259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DIE GARDEROBE</a:t>
            </a:r>
            <a:endParaRPr lang="cs-CZ" dirty="0"/>
          </a:p>
        </p:txBody>
      </p:sp>
      <p:pic>
        <p:nvPicPr>
          <p:cNvPr id="4" name="Obrázek 6" descr="Garderobe.jpg"/>
          <p:cNvPicPr>
            <a:picLocks noGrp="1"/>
          </p:cNvPicPr>
          <p:nvPr>
            <p:ph idx="1"/>
          </p:nvPr>
        </p:nvPicPr>
        <p:blipFill>
          <a:blip r:embed="rId2" cstate="print"/>
          <a:srcRect l="9091" t="2456" r="4628" b="42105"/>
          <a:stretch>
            <a:fillRect/>
          </a:stretch>
        </p:blipFill>
        <p:spPr>
          <a:xfrm>
            <a:off x="1187624" y="1600200"/>
            <a:ext cx="6264696" cy="45259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DAS BADEZIMMER – DAS BAD</a:t>
            </a:r>
            <a:endParaRPr lang="cs-CZ" dirty="0"/>
          </a:p>
        </p:txBody>
      </p:sp>
      <p:pic>
        <p:nvPicPr>
          <p:cNvPr id="4" name="Obrázek 7" descr="Bad.jpg"/>
          <p:cNvPicPr>
            <a:picLocks noGrp="1"/>
          </p:cNvPicPr>
          <p:nvPr>
            <p:ph idx="1"/>
          </p:nvPr>
        </p:nvPicPr>
        <p:blipFill>
          <a:blip r:embed="rId2" cstate="print"/>
          <a:srcRect l="9421" t="1988" r="3306" b="41988"/>
          <a:stretch>
            <a:fillRect/>
          </a:stretch>
        </p:blipFill>
        <p:spPr>
          <a:xfrm>
            <a:off x="2079112" y="1600200"/>
            <a:ext cx="4985775" cy="45259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DIE DUSCHE</a:t>
            </a:r>
            <a:endParaRPr lang="cs-CZ" dirty="0"/>
          </a:p>
        </p:txBody>
      </p:sp>
      <p:pic>
        <p:nvPicPr>
          <p:cNvPr id="4" name="Obrázek 8" descr="die Dusche.jpg"/>
          <p:cNvPicPr>
            <a:picLocks noGrp="1"/>
          </p:cNvPicPr>
          <p:nvPr>
            <p:ph idx="1"/>
          </p:nvPr>
        </p:nvPicPr>
        <p:blipFill>
          <a:blip r:embed="rId2" cstate="print"/>
          <a:srcRect l="7769" t="1871" r="5289" b="41988"/>
          <a:stretch>
            <a:fillRect/>
          </a:stretch>
        </p:blipFill>
        <p:spPr>
          <a:xfrm>
            <a:off x="2093742" y="1600200"/>
            <a:ext cx="4956515" cy="45259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DIE TOILETTE; DAS KLO</a:t>
            </a:r>
            <a:endParaRPr lang="cs-CZ" dirty="0"/>
          </a:p>
        </p:txBody>
      </p:sp>
      <p:pic>
        <p:nvPicPr>
          <p:cNvPr id="4" name="Obrázek 9" descr="Toilette, Klo.jpg"/>
          <p:cNvPicPr>
            <a:picLocks noGrp="1"/>
          </p:cNvPicPr>
          <p:nvPr>
            <p:ph idx="1"/>
          </p:nvPr>
        </p:nvPicPr>
        <p:blipFill>
          <a:blip r:embed="rId2" cstate="print"/>
          <a:srcRect l="7934" t="1871" r="5455" b="42105"/>
          <a:stretch>
            <a:fillRect/>
          </a:stretch>
        </p:blipFill>
        <p:spPr>
          <a:xfrm>
            <a:off x="2098022" y="1600200"/>
            <a:ext cx="4947956" cy="45259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DIE GARAGE</a:t>
            </a:r>
            <a:endParaRPr lang="cs-CZ" dirty="0"/>
          </a:p>
        </p:txBody>
      </p:sp>
      <p:pic>
        <p:nvPicPr>
          <p:cNvPr id="4" name="Obrázek 10" descr="Garage.jpg"/>
          <p:cNvPicPr>
            <a:picLocks noGrp="1"/>
          </p:cNvPicPr>
          <p:nvPr>
            <p:ph idx="1"/>
          </p:nvPr>
        </p:nvPicPr>
        <p:blipFill>
          <a:blip r:embed="rId2" cstate="print"/>
          <a:srcRect l="9752" t="2456" r="3636" b="41521"/>
          <a:stretch>
            <a:fillRect/>
          </a:stretch>
        </p:blipFill>
        <p:spPr>
          <a:xfrm>
            <a:off x="2097949" y="1600200"/>
            <a:ext cx="4948102" cy="45259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DER GARTEN</a:t>
            </a:r>
            <a:endParaRPr lang="cs-CZ" dirty="0"/>
          </a:p>
        </p:txBody>
      </p:sp>
      <p:pic>
        <p:nvPicPr>
          <p:cNvPr id="4" name="Obrázek 11" descr="Wohnzimmer_0012.jpg"/>
          <p:cNvPicPr>
            <a:picLocks noGrp="1"/>
          </p:cNvPicPr>
          <p:nvPr>
            <p:ph idx="1"/>
          </p:nvPr>
        </p:nvPicPr>
        <p:blipFill>
          <a:blip r:embed="rId2" cstate="print"/>
          <a:srcRect l="10083" t="1871" r="3306" b="41871"/>
          <a:stretch>
            <a:fillRect/>
          </a:stretch>
        </p:blipFill>
        <p:spPr>
          <a:xfrm>
            <a:off x="2108312" y="1600200"/>
            <a:ext cx="4927375" cy="45259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– WUNDERKASTEN Media </a:t>
            </a:r>
            <a:r>
              <a:rPr lang="cs-CZ" dirty="0" err="1" smtClean="0"/>
              <a:t>Dida</a:t>
            </a:r>
            <a:r>
              <a:rPr lang="cs-CZ" dirty="0" smtClean="0"/>
              <a:t> s.r.o. Dr. M. Horákové 27, Olomouc – pomůcka pro výuku jazyků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128</Words>
  <Application>Microsoft Office PowerPoint</Application>
  <PresentationFormat>Předvádění na obrazovce (4:3)</PresentationFormat>
  <Paragraphs>40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ANOTACE</vt:lpstr>
      <vt:lpstr>WOHNEN - WORTSCHATZ</vt:lpstr>
      <vt:lpstr>DAS HAUS</vt:lpstr>
      <vt:lpstr>DAS KINDERZIMMER</vt:lpstr>
      <vt:lpstr>DAS WOHNZIMMER</vt:lpstr>
      <vt:lpstr>DAS SCHLAFZIMMER</vt:lpstr>
      <vt:lpstr>DAS DACHZIMMER</vt:lpstr>
      <vt:lpstr>DIE KÜCHE</vt:lpstr>
      <vt:lpstr>DER FLUR</vt:lpstr>
      <vt:lpstr>DIE GARDEROBE</vt:lpstr>
      <vt:lpstr>DAS BADEZIMMER – DAS BAD</vt:lpstr>
      <vt:lpstr>DIE DUSCHE</vt:lpstr>
      <vt:lpstr>DIE TOILETTE; DAS KLO</vt:lpstr>
      <vt:lpstr>DIE GARAGE</vt:lpstr>
      <vt:lpstr>DER GARTEN</vt:lpstr>
      <vt:lpstr>ZDROJE</vt:lpstr>
    </vt:vector>
  </TitlesOfParts>
  <Company>MT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WOHNEN - WORTSCHATZ</dc:title>
  <dc:creator>Marie Tomanová</dc:creator>
  <cp:lastModifiedBy>Marie Tomanová</cp:lastModifiedBy>
  <cp:revision>5</cp:revision>
  <dcterms:created xsi:type="dcterms:W3CDTF">2010-11-25T15:29:31Z</dcterms:created>
  <dcterms:modified xsi:type="dcterms:W3CDTF">2013-01-19T15:54:12Z</dcterms:modified>
</cp:coreProperties>
</file>