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0" autoAdjust="0"/>
    <p:restoredTop sz="94718" autoAdjust="0"/>
  </p:normalViewPr>
  <p:slideViewPr>
    <p:cSldViewPr>
      <p:cViewPr varScale="1">
        <p:scale>
          <a:sx n="103" d="100"/>
          <a:sy n="103" d="100"/>
        </p:scale>
        <p:origin x="-102" y="-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894A2-26B3-4D81-9ABA-C3CE2EFC95BC}" type="datetimeFigureOut">
              <a:rPr lang="cs-CZ" smtClean="0"/>
              <a:pPr/>
              <a:t>19.1.2013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E5423-4864-4A9E-9C3E-75BF8AE3B12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9"/>
          <p:cNvGraphicFramePr>
            <a:graphicFrameLocks/>
          </p:cNvGraphicFramePr>
          <p:nvPr/>
        </p:nvGraphicFramePr>
        <p:xfrm>
          <a:off x="457200" y="1600200"/>
          <a:ext cx="8229600" cy="44931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44931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Projekt: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1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ysClr val="windowText" lastClr="000000"/>
                          </a:solidFill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</a:t>
                      </a:r>
                      <a:r>
                        <a:rPr lang="cs-CZ" dirty="0" err="1" smtClean="0"/>
                        <a:t>DUMu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NJ5 – 7 – </a:t>
                      </a:r>
                      <a:r>
                        <a:rPr lang="cs-CZ" dirty="0" err="1" smtClean="0"/>
                        <a:t>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?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Tomanová Marie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Jazyk a jazyková komunikace.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Německý jazyk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Wo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? In + 3. pád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Ověřeno ve třídě: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44931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ověření: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06. 12. 2010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32656"/>
            <a:ext cx="4881115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16632"/>
            <a:ext cx="1224136" cy="1328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Procvičování slovní zásoby v tématu </a:t>
            </a:r>
            <a:r>
              <a:rPr lang="cs-CZ" dirty="0" err="1" smtClean="0"/>
              <a:t>Wohnen</a:t>
            </a:r>
            <a:endParaRPr lang="cs-CZ" dirty="0" smtClean="0"/>
          </a:p>
          <a:p>
            <a:r>
              <a:rPr lang="cs-CZ" dirty="0" smtClean="0"/>
              <a:t>Spojování podstatných jmen s předložkou in </a:t>
            </a:r>
          </a:p>
          <a:p>
            <a:r>
              <a:rPr lang="cs-CZ" dirty="0" smtClean="0"/>
              <a:t>3. pád podstatných jmen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blipFill>
            <a:blip r:embed="rId2" cstate="print"/>
            <a:tile tx="0" ty="0" sx="100000" sy="100000" flip="none" algn="tl"/>
          </a:blip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smtClean="0"/>
              <a:t>Wo sind sie?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WO? – 3. pád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In </a:t>
            </a:r>
            <a:r>
              <a:rPr lang="cs-CZ" dirty="0" err="1" smtClean="0">
                <a:solidFill>
                  <a:schemeClr val="tx2"/>
                </a:solidFill>
              </a:rPr>
              <a:t>dem</a:t>
            </a:r>
            <a:r>
              <a:rPr lang="cs-CZ" dirty="0" smtClean="0"/>
              <a:t> </a:t>
            </a:r>
            <a:r>
              <a:rPr lang="cs-CZ" dirty="0" err="1" smtClean="0"/>
              <a:t>Garten</a:t>
            </a:r>
            <a:r>
              <a:rPr lang="de-DE" dirty="0" smtClean="0"/>
              <a:t>           </a:t>
            </a:r>
            <a:r>
              <a:rPr lang="de-DE" dirty="0" smtClean="0">
                <a:solidFill>
                  <a:schemeClr val="tx2"/>
                </a:solidFill>
              </a:rPr>
              <a:t> </a:t>
            </a:r>
            <a:r>
              <a:rPr lang="cs-CZ" dirty="0" smtClean="0">
                <a:solidFill>
                  <a:schemeClr val="tx2"/>
                </a:solidFill>
              </a:rPr>
              <a:t>		</a:t>
            </a:r>
            <a:r>
              <a:rPr lang="de-DE" dirty="0" smtClean="0">
                <a:solidFill>
                  <a:schemeClr val="tx2"/>
                </a:solidFill>
              </a:rPr>
              <a:t>im </a:t>
            </a:r>
            <a:r>
              <a:rPr lang="cs-CZ" dirty="0" err="1" smtClean="0"/>
              <a:t>Garten</a:t>
            </a:r>
            <a:endParaRPr lang="de-DE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In </a:t>
            </a:r>
            <a:r>
              <a:rPr lang="cs-CZ" dirty="0" smtClean="0">
                <a:solidFill>
                  <a:srgbClr val="FF0000"/>
                </a:solidFill>
              </a:rPr>
              <a:t>der</a:t>
            </a:r>
            <a:r>
              <a:rPr lang="cs-CZ" dirty="0" smtClean="0"/>
              <a:t> K</a:t>
            </a:r>
            <a:r>
              <a:rPr lang="de-DE" dirty="0" err="1" smtClean="0"/>
              <a:t>üche</a:t>
            </a:r>
            <a:endParaRPr lang="de-DE" dirty="0" smtClean="0"/>
          </a:p>
          <a:p>
            <a:pPr>
              <a:buNone/>
            </a:pPr>
            <a:endParaRPr lang="de-DE" dirty="0" smtClean="0"/>
          </a:p>
          <a:p>
            <a:pPr>
              <a:buNone/>
            </a:pPr>
            <a:endParaRPr lang="cs-CZ" dirty="0" smtClean="0"/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Auto                </a:t>
            </a:r>
            <a:r>
              <a:rPr lang="de-DE" dirty="0" smtClean="0">
                <a:solidFill>
                  <a:srgbClr val="00B050"/>
                </a:solidFill>
              </a:rPr>
              <a:t>im</a:t>
            </a:r>
            <a:r>
              <a:rPr lang="de-DE" dirty="0" smtClean="0"/>
              <a:t> Auto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572000" y="1556792"/>
            <a:ext cx="720080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203848" y="5013176"/>
            <a:ext cx="978408" cy="484632"/>
          </a:xfrm>
          <a:prstGeom prst="rightArrow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9" name="Picture 5" descr="C:\Documents and Settings\Marie\Local Settings\Temporary Internet Files\Content.IE5\YBORDX6V\MP90043165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564904"/>
            <a:ext cx="2232247" cy="2290402"/>
          </a:xfrm>
          <a:prstGeom prst="rect">
            <a:avLst/>
          </a:prstGeom>
          <a:noFill/>
        </p:spPr>
      </p:pic>
      <p:pic>
        <p:nvPicPr>
          <p:cNvPr id="1030" name="Picture 6" descr="C:\Documents and Settings\Marie\Dokumenty\Obrázky\Galerie médií\j033784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5157192"/>
            <a:ext cx="1835201" cy="940918"/>
          </a:xfrm>
          <a:prstGeom prst="rect">
            <a:avLst/>
          </a:prstGeom>
          <a:noFill/>
        </p:spPr>
      </p:pic>
      <p:pic>
        <p:nvPicPr>
          <p:cNvPr id="9" name="Obrázek 8" descr="C:\Users\User20\AppData\Local\Microsoft\Windows\Temporary Internet Files\Content.IE5\A16S9EMK\MP900255334[1]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2132856"/>
            <a:ext cx="2448272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err="1" smtClean="0"/>
              <a:t>Helga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</a:p>
          <a:p>
            <a:endParaRPr lang="cs-CZ" dirty="0"/>
          </a:p>
          <a:p>
            <a:r>
              <a:rPr lang="cs-CZ" dirty="0" err="1" smtClean="0"/>
              <a:t>Vati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</a:p>
          <a:p>
            <a:endParaRPr lang="cs-CZ" dirty="0"/>
          </a:p>
          <a:p>
            <a:r>
              <a:rPr lang="cs-CZ" dirty="0" err="1" smtClean="0"/>
              <a:t>Oma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</a:t>
            </a:r>
          </a:p>
          <a:p>
            <a:endParaRPr lang="cs-CZ" dirty="0"/>
          </a:p>
          <a:p>
            <a:r>
              <a:rPr lang="cs-CZ" dirty="0" err="1" smtClean="0"/>
              <a:t>Ina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 			</a:t>
            </a:r>
            <a:endParaRPr lang="cs-CZ" dirty="0"/>
          </a:p>
        </p:txBody>
      </p:sp>
      <p:pic>
        <p:nvPicPr>
          <p:cNvPr id="2050" name="Picture 2" descr="C:\Documents and Settings\Marie\Dokumenty\Obrázky\Galerie médií\j0396744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980728"/>
            <a:ext cx="1171435" cy="1440160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2987824" y="1484784"/>
            <a:ext cx="338437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987824" y="2708920"/>
            <a:ext cx="331236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1" name="Picture 3" descr="C:\Documents and Settings\Marie\Local Settings\Temporary Internet Files\Content.IE5\QP2BBX7L\MM90028303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2564904"/>
            <a:ext cx="1400175" cy="1238250"/>
          </a:xfrm>
          <a:prstGeom prst="rect">
            <a:avLst/>
          </a:prstGeom>
          <a:noFill/>
        </p:spPr>
      </p:pic>
      <p:sp>
        <p:nvSpPr>
          <p:cNvPr id="8" name="Zaoblený obdélník 7"/>
          <p:cNvSpPr/>
          <p:nvPr/>
        </p:nvSpPr>
        <p:spPr>
          <a:xfrm>
            <a:off x="2915816" y="3933056"/>
            <a:ext cx="3456384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Documents and Settings\Marie\Local Settings\Temporary Internet Files\Content.IE5\QP2BBX7L\MC90030838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3789040"/>
            <a:ext cx="1830309" cy="1196566"/>
          </a:xfrm>
          <a:prstGeom prst="rect">
            <a:avLst/>
          </a:prstGeom>
          <a:noFill/>
        </p:spPr>
      </p:pic>
      <p:pic>
        <p:nvPicPr>
          <p:cNvPr id="2053" name="Picture 5" descr="C:\Documents and Settings\Marie\Local Settings\Temporary Internet Files\Content.IE5\5GXTB8NH\MP90043062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5013176"/>
            <a:ext cx="1224136" cy="1413354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2915816" y="5157192"/>
            <a:ext cx="3456384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err="1" smtClean="0"/>
              <a:t>Mutti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in</a:t>
            </a:r>
          </a:p>
          <a:p>
            <a:endParaRPr lang="cs-CZ" dirty="0"/>
          </a:p>
          <a:p>
            <a:r>
              <a:rPr lang="cs-CZ" dirty="0" smtClean="0"/>
              <a:t> Die </a:t>
            </a:r>
            <a:r>
              <a:rPr lang="cs-CZ" dirty="0" err="1" smtClean="0"/>
              <a:t>Kinder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in</a:t>
            </a:r>
          </a:p>
          <a:p>
            <a:endParaRPr lang="cs-CZ" dirty="0"/>
          </a:p>
          <a:p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in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Der </a:t>
            </a:r>
            <a:r>
              <a:rPr lang="cs-CZ" dirty="0" err="1" smtClean="0"/>
              <a:t>Hund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   </a:t>
            </a:r>
            <a:endParaRPr lang="cs-CZ" dirty="0"/>
          </a:p>
        </p:txBody>
      </p:sp>
      <p:pic>
        <p:nvPicPr>
          <p:cNvPr id="3074" name="Picture 2" descr="C:\Documents and Settings\Marie\Dokumenty\Obrázky\Galerie médií\j028051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908721"/>
            <a:ext cx="1368152" cy="1344280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2771800" y="1556792"/>
            <a:ext cx="338437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95936" y="2708920"/>
            <a:ext cx="2448272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6" name="Picture 4" descr="C:\Documents and Settings\Marie\Local Settings\Temporary Internet Files\Content.IE5\QP2BBX7L\MC9002516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933056"/>
            <a:ext cx="1440160" cy="1071224"/>
          </a:xfrm>
          <a:prstGeom prst="rect">
            <a:avLst/>
          </a:prstGeom>
          <a:noFill/>
        </p:spPr>
      </p:pic>
      <p:pic>
        <p:nvPicPr>
          <p:cNvPr id="3077" name="Picture 5" descr="C:\Documents and Settings\Marie\Local Settings\Temporary Internet Files\Content.IE5\4RVA46LD\MP9003992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9" y="2636912"/>
            <a:ext cx="1584176" cy="1039297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3131840" y="3861048"/>
            <a:ext cx="3096344" cy="72008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81" name="Picture 9" descr="C:\Documents and Settings\Marie\Local Settings\Temporary Internet Files\Content.IE5\QP2BBX7L\MP9004020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5229200"/>
            <a:ext cx="2160240" cy="1439597"/>
          </a:xfrm>
          <a:prstGeom prst="rect">
            <a:avLst/>
          </a:prstGeom>
          <a:noFill/>
        </p:spPr>
      </p:pic>
      <p:sp>
        <p:nvSpPr>
          <p:cNvPr id="16" name="Zaoblený obdélník 15"/>
          <p:cNvSpPr/>
          <p:nvPr/>
        </p:nvSpPr>
        <p:spPr>
          <a:xfrm>
            <a:off x="3347864" y="5301208"/>
            <a:ext cx="2664296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Die </a:t>
            </a:r>
            <a:r>
              <a:rPr lang="de-DE" dirty="0" smtClean="0"/>
              <a:t>Bücher sind in </a:t>
            </a:r>
          </a:p>
          <a:p>
            <a:endParaRPr lang="de-DE" dirty="0"/>
          </a:p>
          <a:p>
            <a:r>
              <a:rPr lang="de-DE" dirty="0" smtClean="0"/>
              <a:t>Die Katze läuft in </a:t>
            </a:r>
          </a:p>
          <a:p>
            <a:endParaRPr lang="de-DE" dirty="0"/>
          </a:p>
          <a:p>
            <a:r>
              <a:rPr lang="de-DE" dirty="0" smtClean="0"/>
              <a:t>Die Mutti kocht in</a:t>
            </a:r>
          </a:p>
          <a:p>
            <a:endParaRPr lang="de-DE" dirty="0"/>
          </a:p>
          <a:p>
            <a:r>
              <a:rPr lang="de-DE" dirty="0" smtClean="0"/>
              <a:t>Der Vater repariert in </a:t>
            </a:r>
            <a:endParaRPr lang="cs-CZ" dirty="0"/>
          </a:p>
        </p:txBody>
      </p:sp>
      <p:pic>
        <p:nvPicPr>
          <p:cNvPr id="4098" name="Picture 2" descr="C:\Documents and Settings\Marie\Local Settings\Temporary Internet Files\Content.IE5\4RVA46LD\MC9002918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908720"/>
            <a:ext cx="1587131" cy="1440160"/>
          </a:xfrm>
          <a:prstGeom prst="rect">
            <a:avLst/>
          </a:prstGeom>
          <a:noFill/>
        </p:spPr>
      </p:pic>
      <p:pic>
        <p:nvPicPr>
          <p:cNvPr id="4099" name="Picture 3" descr="C:\Documents and Settings\Marie\Local Settings\Temporary Internet Files\Content.IE5\YISJ2G75\MP9004018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4288" y="2348880"/>
            <a:ext cx="1397053" cy="1152128"/>
          </a:xfrm>
          <a:prstGeom prst="rect">
            <a:avLst/>
          </a:prstGeom>
          <a:noFill/>
        </p:spPr>
      </p:pic>
      <p:pic>
        <p:nvPicPr>
          <p:cNvPr id="4101" name="Picture 5" descr="C:\Documents and Settings\Marie\Local Settings\Temporary Internet Files\Content.IE5\YISJ2G75\MC9003196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3573016"/>
            <a:ext cx="1388925" cy="1296144"/>
          </a:xfrm>
          <a:prstGeom prst="rect">
            <a:avLst/>
          </a:prstGeom>
          <a:noFill/>
        </p:spPr>
      </p:pic>
      <p:pic>
        <p:nvPicPr>
          <p:cNvPr id="4107" name="Picture 11" descr="C:\Documents and Settings\Marie\Local Settings\Temporary Internet Files\Content.IE5\4RVA46LD\MC9003470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76256" y="5085184"/>
            <a:ext cx="1856232" cy="1355141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4139952" y="1484784"/>
            <a:ext cx="2592288" cy="57606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851920" y="2708920"/>
            <a:ext cx="3024336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4067944" y="3789040"/>
            <a:ext cx="2952328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499992" y="4941168"/>
            <a:ext cx="2448272" cy="6480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L</a:t>
            </a:r>
            <a:r>
              <a:rPr lang="de-DE" dirty="0" err="1" smtClean="0"/>
              <a:t>ösung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der</a:t>
            </a:r>
            <a:r>
              <a:rPr lang="de-DE" dirty="0" smtClean="0"/>
              <a:t> Schule			in </a:t>
            </a:r>
            <a:r>
              <a:rPr lang="de-DE" dirty="0" smtClean="0">
                <a:solidFill>
                  <a:srgbClr val="FF0000"/>
                </a:solidFill>
              </a:rPr>
              <a:t>der </a:t>
            </a:r>
            <a:r>
              <a:rPr lang="de-DE" dirty="0" smtClean="0"/>
              <a:t>Tasche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der</a:t>
            </a:r>
            <a:r>
              <a:rPr lang="de-DE" dirty="0" smtClean="0"/>
              <a:t> Garage			in </a:t>
            </a:r>
            <a:r>
              <a:rPr lang="de-DE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dem</a:t>
            </a:r>
            <a:r>
              <a:rPr lang="de-DE" dirty="0" smtClean="0"/>
              <a:t> Garten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FF0000"/>
                </a:solidFill>
              </a:rPr>
              <a:t>der</a:t>
            </a:r>
            <a:r>
              <a:rPr lang="de-DE" dirty="0" smtClean="0"/>
              <a:t> Stadt			in </a:t>
            </a:r>
            <a:r>
              <a:rPr lang="de-DE" dirty="0" smtClean="0">
                <a:solidFill>
                  <a:srgbClr val="FF0000"/>
                </a:solidFill>
              </a:rPr>
              <a:t>der</a:t>
            </a:r>
            <a:r>
              <a:rPr lang="de-DE" dirty="0" smtClean="0"/>
              <a:t> Küche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Kinderzimmer	in </a:t>
            </a:r>
            <a:r>
              <a:rPr lang="de-DE" dirty="0" smtClean="0">
                <a:solidFill>
                  <a:srgbClr val="FF0000"/>
                </a:solidFill>
              </a:rPr>
              <a:t>der </a:t>
            </a:r>
            <a:r>
              <a:rPr lang="de-DE" dirty="0" smtClean="0"/>
              <a:t>Garage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Geschäft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Kino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rgbClr val="00B050"/>
                </a:solidFill>
              </a:rPr>
              <a:t>dem</a:t>
            </a:r>
            <a:r>
              <a:rPr lang="de-DE" dirty="0" smtClean="0"/>
              <a:t> Theater</a:t>
            </a:r>
          </a:p>
          <a:p>
            <a:r>
              <a:rPr lang="de-DE" dirty="0" smtClean="0"/>
              <a:t>In </a:t>
            </a:r>
            <a:r>
              <a:rPr lang="de-DE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dem</a:t>
            </a:r>
            <a:r>
              <a:rPr lang="de-DE" dirty="0" smtClean="0"/>
              <a:t> Park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http//office.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159</Words>
  <Application>Microsoft Office PowerPoint</Application>
  <PresentationFormat>Předvádění na obrazovce (4:3)</PresentationFormat>
  <Paragraphs>67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Wo sind sie?</vt:lpstr>
      <vt:lpstr>WO? – 3. pád</vt:lpstr>
      <vt:lpstr>Wo sind sie?</vt:lpstr>
      <vt:lpstr>Snímek 6</vt:lpstr>
      <vt:lpstr>Snímek 7</vt:lpstr>
      <vt:lpstr>Lösung</vt:lpstr>
      <vt:lpstr>ZDROJE</vt:lpstr>
    </vt:vector>
  </TitlesOfParts>
  <Company>MT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 sind sie?</dc:title>
  <dc:creator>Marie Tomanová</dc:creator>
  <cp:lastModifiedBy>Marie Tomanová</cp:lastModifiedBy>
  <cp:revision>9</cp:revision>
  <dcterms:created xsi:type="dcterms:W3CDTF">2010-11-25T16:47:42Z</dcterms:created>
  <dcterms:modified xsi:type="dcterms:W3CDTF">2013-01-19T16:09:27Z</dcterms:modified>
</cp:coreProperties>
</file>