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4825" cy="96313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A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20376-7986-4443-9C40-E35C25695CC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A836B-8793-47CA-A95E-46A56B0345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jpeg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emf"/><Relationship Id="rId4" Type="http://schemas.openxmlformats.org/officeDocument/2006/relationships/image" Target="../media/image28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A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9"/>
          <p:cNvGraphicFramePr>
            <a:graphicFrameLocks/>
          </p:cNvGraphicFramePr>
          <p:nvPr/>
        </p:nvGraphicFramePr>
        <p:xfrm>
          <a:off x="457200" y="1600200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32656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9"/>
          <p:cNvGraphicFramePr>
            <a:graphicFrameLocks/>
          </p:cNvGraphicFramePr>
          <p:nvPr/>
        </p:nvGraphicFramePr>
        <p:xfrm>
          <a:off x="467544" y="1483568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NJ5 – 8 – </a:t>
                      </a:r>
                      <a:r>
                        <a:rPr lang="cs-CZ" dirty="0" err="1" smtClean="0"/>
                        <a:t>Meine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Woche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Meine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Woche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10. 12. 2010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108012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Komunikativní dovednosti v tématu </a:t>
            </a:r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endParaRPr lang="cs-CZ" dirty="0" smtClean="0"/>
          </a:p>
          <a:p>
            <a:r>
              <a:rPr lang="cs-CZ" dirty="0" smtClean="0"/>
              <a:t>Vyprávění podle obrázků</a:t>
            </a:r>
          </a:p>
          <a:p>
            <a:r>
              <a:rPr lang="cs-CZ" dirty="0" smtClean="0"/>
              <a:t>Procvičování sloves  a tvoření vět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74136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MEINE </a:t>
            </a:r>
            <a:r>
              <a:rPr lang="cs-CZ" dirty="0"/>
              <a:t>W</a:t>
            </a:r>
            <a:r>
              <a:rPr lang="cs-CZ" dirty="0" smtClean="0"/>
              <a:t>OCHE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MONTAG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219256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/>
              <a:t>l</a:t>
            </a:r>
            <a:r>
              <a:rPr lang="cs-CZ" dirty="0" err="1" smtClean="0"/>
              <a:t>ernen</a:t>
            </a:r>
            <a:endParaRPr lang="cs-CZ" dirty="0" smtClean="0"/>
          </a:p>
          <a:p>
            <a:r>
              <a:rPr lang="cs-CZ" dirty="0" err="1" smtClean="0"/>
              <a:t>Hausaufgaben</a:t>
            </a:r>
            <a:r>
              <a:rPr lang="cs-CZ" dirty="0" smtClean="0"/>
              <a:t> machen</a:t>
            </a:r>
          </a:p>
          <a:p>
            <a:r>
              <a:rPr lang="cs-CZ" dirty="0" err="1" smtClean="0"/>
              <a:t>Fu</a:t>
            </a:r>
            <a:r>
              <a:rPr lang="de-DE" dirty="0"/>
              <a:t>ß</a:t>
            </a:r>
            <a:r>
              <a:rPr lang="cs-CZ" dirty="0" err="1" smtClean="0"/>
              <a:t>ball</a:t>
            </a:r>
            <a:r>
              <a:rPr lang="de-DE" dirty="0" smtClean="0"/>
              <a:t> spielen</a:t>
            </a:r>
          </a:p>
          <a:p>
            <a:r>
              <a:rPr lang="de-DE" dirty="0" smtClean="0"/>
              <a:t>fernsehen</a:t>
            </a:r>
            <a:endParaRPr lang="cs-CZ" dirty="0"/>
          </a:p>
        </p:txBody>
      </p:sp>
      <p:pic>
        <p:nvPicPr>
          <p:cNvPr id="1026" name="Picture 2" descr="C:\Documents and Settings\Marie\Dokumenty\Obrázky\Galerie médií\j0397528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268760"/>
            <a:ext cx="1823314" cy="1828800"/>
          </a:xfrm>
          <a:prstGeom prst="rect">
            <a:avLst/>
          </a:prstGeom>
          <a:noFill/>
        </p:spPr>
      </p:pic>
      <p:pic>
        <p:nvPicPr>
          <p:cNvPr id="1027" name="Picture 3" descr="C:\Documents and Settings\Marie\Dokumenty\Obrázky\Galerie médií\j039749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077072"/>
            <a:ext cx="1826057" cy="977494"/>
          </a:xfrm>
          <a:prstGeom prst="rect">
            <a:avLst/>
          </a:prstGeom>
          <a:noFill/>
        </p:spPr>
      </p:pic>
      <p:pic>
        <p:nvPicPr>
          <p:cNvPr id="1028" name="Picture 4" descr="C:\Documents and Settings\Marie\Local Settings\Temporary Internet Files\Content.IE5\DX09T0SL\MC90043459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212976"/>
            <a:ext cx="1336675" cy="1838325"/>
          </a:xfrm>
          <a:prstGeom prst="rect">
            <a:avLst/>
          </a:prstGeom>
          <a:noFill/>
        </p:spPr>
      </p:pic>
      <p:pic>
        <p:nvPicPr>
          <p:cNvPr id="1029" name="Picture 5" descr="C:\Documents and Settings\Marie\Dokumenty\Obrázky\Galerie médií\j0396730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4509120"/>
            <a:ext cx="1826057" cy="113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DIENSTAG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219256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In der </a:t>
            </a:r>
            <a:r>
              <a:rPr lang="cs-CZ" dirty="0" err="1" smtClean="0"/>
              <a:t>Schule</a:t>
            </a:r>
            <a:r>
              <a:rPr lang="cs-CZ" dirty="0" smtClean="0"/>
              <a:t> </a:t>
            </a:r>
            <a:r>
              <a:rPr lang="cs-CZ" dirty="0" err="1" smtClean="0"/>
              <a:t>sein</a:t>
            </a:r>
            <a:endParaRPr lang="cs-CZ" dirty="0" smtClean="0"/>
          </a:p>
          <a:p>
            <a:r>
              <a:rPr lang="cs-CZ" dirty="0" err="1"/>
              <a:t>m</a:t>
            </a:r>
            <a:r>
              <a:rPr lang="cs-CZ" dirty="0" err="1" smtClean="0"/>
              <a:t>alen</a:t>
            </a:r>
            <a:endParaRPr lang="cs-CZ" dirty="0" smtClean="0"/>
          </a:p>
          <a:p>
            <a:r>
              <a:rPr lang="cs-CZ" dirty="0" err="1" smtClean="0"/>
              <a:t>Karten</a:t>
            </a:r>
            <a:r>
              <a:rPr lang="cs-CZ" dirty="0" smtClean="0"/>
              <a:t> </a:t>
            </a:r>
            <a:r>
              <a:rPr lang="cs-CZ" dirty="0" err="1" smtClean="0"/>
              <a:t>spielen</a:t>
            </a:r>
            <a:endParaRPr lang="cs-CZ" dirty="0" smtClean="0"/>
          </a:p>
          <a:p>
            <a:r>
              <a:rPr lang="cs-CZ" dirty="0" err="1" smtClean="0"/>
              <a:t>lesen</a:t>
            </a:r>
            <a:endParaRPr lang="cs-CZ" dirty="0"/>
          </a:p>
        </p:txBody>
      </p:sp>
      <p:pic>
        <p:nvPicPr>
          <p:cNvPr id="2050" name="Picture 2" descr="C:\Documents and Settings\Marie\Local Settings\Temporary Internet Files\Content.IE5\YISJ2G75\MC900198118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268760"/>
            <a:ext cx="2085337" cy="1582241"/>
          </a:xfrm>
          <a:prstGeom prst="rect">
            <a:avLst/>
          </a:prstGeom>
          <a:noFill/>
        </p:spPr>
      </p:pic>
      <p:pic>
        <p:nvPicPr>
          <p:cNvPr id="2051" name="Picture 3" descr="C:\Documents and Settings\Marie\Local Settings\Temporary Internet Files\Content.IE5\QP2BBX7L\MC9003441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996952"/>
            <a:ext cx="1749247" cy="1100023"/>
          </a:xfrm>
          <a:prstGeom prst="rect">
            <a:avLst/>
          </a:prstGeom>
          <a:noFill/>
        </p:spPr>
      </p:pic>
      <p:pic>
        <p:nvPicPr>
          <p:cNvPr id="2052" name="Picture 4" descr="C:\Documents and Settings\Marie\Local Settings\Temporary Internet Files\Content.IE5\0NSHYDH7\MC90043153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996952"/>
            <a:ext cx="2286521" cy="1943543"/>
          </a:xfrm>
          <a:prstGeom prst="rect">
            <a:avLst/>
          </a:prstGeom>
          <a:noFill/>
        </p:spPr>
      </p:pic>
      <p:pic>
        <p:nvPicPr>
          <p:cNvPr id="2053" name="Picture 5" descr="C:\Documents and Settings\Marie\Local Settings\Temporary Internet Files\Content.IE5\ZSLMB0X2\MC90029050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365104"/>
            <a:ext cx="2017414" cy="17216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MITTWOCH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219256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/>
              <a:t>r</a:t>
            </a:r>
            <a:r>
              <a:rPr lang="cs-CZ" dirty="0" err="1" smtClean="0"/>
              <a:t>echnen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chreiben</a:t>
            </a:r>
            <a:endParaRPr lang="cs-CZ" dirty="0" smtClean="0"/>
          </a:p>
          <a:p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spielen</a:t>
            </a:r>
            <a:endParaRPr lang="cs-CZ" dirty="0" smtClean="0"/>
          </a:p>
          <a:p>
            <a:r>
              <a:rPr lang="cs-CZ" dirty="0" err="1" smtClean="0"/>
              <a:t>lachen</a:t>
            </a:r>
            <a:endParaRPr lang="cs-CZ" dirty="0"/>
          </a:p>
        </p:txBody>
      </p:sp>
      <p:pic>
        <p:nvPicPr>
          <p:cNvPr id="3074" name="Picture 2" descr="C:\Documents and Settings\Marie\Local Settings\Temporary Internet Files\Content.IE5\5I3VHK4U\MC900436151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692696"/>
            <a:ext cx="1857375" cy="1641475"/>
          </a:xfrm>
          <a:prstGeom prst="rect">
            <a:avLst/>
          </a:prstGeom>
          <a:noFill/>
        </p:spPr>
      </p:pic>
      <p:pic>
        <p:nvPicPr>
          <p:cNvPr id="3075" name="Picture 3" descr="C:\Documents and Settings\Marie\Dokumenty\Obrázky\Galerie médií\j04404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628800"/>
            <a:ext cx="1736725" cy="1828800"/>
          </a:xfrm>
          <a:prstGeom prst="rect">
            <a:avLst/>
          </a:prstGeom>
          <a:noFill/>
        </p:spPr>
      </p:pic>
      <p:pic>
        <p:nvPicPr>
          <p:cNvPr id="3076" name="Picture 4" descr="C:\Documents and Settings\Marie\Dokumenty\Obrázky\Galerie médií\j0398259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284984"/>
            <a:ext cx="1854403" cy="1485900"/>
          </a:xfrm>
          <a:prstGeom prst="rect">
            <a:avLst/>
          </a:prstGeom>
          <a:noFill/>
        </p:spPr>
      </p:pic>
      <p:pic>
        <p:nvPicPr>
          <p:cNvPr id="3077" name="Picture 5" descr="C:\Documents and Settings\Marie\Local Settings\Temporary Internet Files\Content.IE5\4RVA46LD\MC90031021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3933056"/>
            <a:ext cx="1828800" cy="1390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DONNERSTAG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219256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/>
              <a:t>t</a:t>
            </a:r>
            <a:r>
              <a:rPr lang="cs-CZ" dirty="0" err="1" smtClean="0"/>
              <a:t>urnen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ingen</a:t>
            </a:r>
            <a:endParaRPr lang="cs-CZ" dirty="0" smtClean="0"/>
          </a:p>
          <a:p>
            <a:r>
              <a:rPr lang="cs-CZ" dirty="0" err="1"/>
              <a:t>f</a:t>
            </a:r>
            <a:r>
              <a:rPr lang="cs-CZ" dirty="0" err="1" smtClean="0"/>
              <a:t>otografieren</a:t>
            </a:r>
            <a:endParaRPr lang="cs-CZ" dirty="0" smtClean="0"/>
          </a:p>
          <a:p>
            <a:r>
              <a:rPr lang="cs-CZ" dirty="0" err="1"/>
              <a:t>m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 </a:t>
            </a:r>
            <a:r>
              <a:rPr lang="cs-CZ" dirty="0" err="1" smtClean="0"/>
              <a:t>spazieren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endParaRPr lang="cs-CZ" dirty="0"/>
          </a:p>
        </p:txBody>
      </p:sp>
      <p:pic>
        <p:nvPicPr>
          <p:cNvPr id="4098" name="Picture 2" descr="C:\Documents and Settings\Marie\Local Settings\Temporary Internet Files\Content.IE5\5I3VHK4U\MC90029567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556792"/>
            <a:ext cx="1584176" cy="1849314"/>
          </a:xfrm>
          <a:prstGeom prst="rect">
            <a:avLst/>
          </a:prstGeom>
          <a:noFill/>
        </p:spPr>
      </p:pic>
      <p:pic>
        <p:nvPicPr>
          <p:cNvPr id="4101" name="Picture 5" descr="C:\Documents and Settings\Marie\Local Settings\Temporary Internet Files\Content.IE5\4S41CLST\MC9004338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861048"/>
            <a:ext cx="1828572" cy="1828572"/>
          </a:xfrm>
          <a:prstGeom prst="rect">
            <a:avLst/>
          </a:prstGeom>
          <a:noFill/>
        </p:spPr>
      </p:pic>
      <p:pic>
        <p:nvPicPr>
          <p:cNvPr id="4102" name="Picture 6" descr="C:\Documents and Settings\Marie\Dokumenty\Obrázky\Galerie médií\j0355119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645024"/>
            <a:ext cx="1818742" cy="1785823"/>
          </a:xfrm>
          <a:prstGeom prst="rect">
            <a:avLst/>
          </a:prstGeom>
          <a:noFill/>
        </p:spPr>
      </p:pic>
      <p:pic>
        <p:nvPicPr>
          <p:cNvPr id="4099" name="Picture 3" descr="C:\Documents and Settings\Marie\Local Settings\Temporary Internet Files\Content.IE5\0NSHYDH7\MC90041082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124744"/>
            <a:ext cx="2406050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FREITAG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8208912" cy="466997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/>
              <a:t>s</a:t>
            </a:r>
            <a:r>
              <a:rPr lang="cs-CZ" dirty="0" err="1" smtClean="0"/>
              <a:t>chwimmen</a:t>
            </a:r>
            <a:endParaRPr lang="cs-CZ" dirty="0" smtClean="0"/>
          </a:p>
          <a:p>
            <a:r>
              <a:rPr lang="cs-CZ" dirty="0" err="1" smtClean="0"/>
              <a:t>basteln</a:t>
            </a:r>
            <a:endParaRPr lang="cs-CZ" dirty="0" smtClean="0"/>
          </a:p>
          <a:p>
            <a:r>
              <a:rPr lang="cs-CZ" dirty="0" err="1"/>
              <a:t>f</a:t>
            </a:r>
            <a:r>
              <a:rPr lang="cs-CZ" smtClean="0"/>
              <a:t>ernsehen</a:t>
            </a:r>
            <a:endParaRPr lang="cs-CZ" dirty="0" smtClean="0"/>
          </a:p>
          <a:p>
            <a:r>
              <a:rPr lang="cs-CZ" dirty="0" err="1" smtClean="0"/>
              <a:t>Schach</a:t>
            </a:r>
            <a:r>
              <a:rPr lang="cs-CZ" dirty="0" smtClean="0"/>
              <a:t> </a:t>
            </a:r>
            <a:r>
              <a:rPr lang="cs-CZ" dirty="0" err="1" smtClean="0"/>
              <a:t>spielen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 descr="C:\Documents and Settings\Marie\Dokumenty\Obrázky\Galerie médií\j0334282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908720"/>
            <a:ext cx="1665122" cy="1811426"/>
          </a:xfrm>
          <a:prstGeom prst="rect">
            <a:avLst/>
          </a:prstGeom>
          <a:noFill/>
        </p:spPr>
      </p:pic>
      <p:pic>
        <p:nvPicPr>
          <p:cNvPr id="5123" name="Picture 3" descr="C:\Documents and Settings\Marie\Dokumenty\Obrázky\Galerie médií\j041597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628800"/>
            <a:ext cx="1831975" cy="1822450"/>
          </a:xfrm>
          <a:prstGeom prst="rect">
            <a:avLst/>
          </a:prstGeom>
          <a:noFill/>
        </p:spPr>
      </p:pic>
      <p:pic>
        <p:nvPicPr>
          <p:cNvPr id="5124" name="Picture 4" descr="C:\Documents and Settings\Marie\Dokumenty\Obrázky\Galerie médií\j0396730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501008"/>
            <a:ext cx="1826057" cy="1130198"/>
          </a:xfrm>
          <a:prstGeom prst="rect">
            <a:avLst/>
          </a:prstGeom>
          <a:noFill/>
        </p:spPr>
      </p:pic>
      <p:pic>
        <p:nvPicPr>
          <p:cNvPr id="5126" name="Picture 6" descr="C:\Documents and Settings\Marie\Local Settings\Temporary Internet Files\Content.IE5\YISJ2G75\MP90028930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933056"/>
            <a:ext cx="1626433" cy="2116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SAMSTAG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219256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/>
              <a:t>l</a:t>
            </a:r>
            <a:r>
              <a:rPr lang="cs-CZ" dirty="0" err="1" smtClean="0"/>
              <a:t>ange</a:t>
            </a:r>
            <a:r>
              <a:rPr lang="cs-CZ" dirty="0" smtClean="0"/>
              <a:t> </a:t>
            </a:r>
            <a:r>
              <a:rPr lang="cs-CZ" dirty="0" err="1" smtClean="0"/>
              <a:t>schlafen</a:t>
            </a:r>
            <a:endParaRPr lang="cs-CZ" dirty="0" smtClean="0"/>
          </a:p>
          <a:p>
            <a:r>
              <a:rPr lang="cs-CZ" dirty="0" err="1"/>
              <a:t>a</a:t>
            </a:r>
            <a:r>
              <a:rPr lang="cs-CZ" dirty="0" err="1" smtClean="0"/>
              <a:t>m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arbeiten</a:t>
            </a:r>
            <a:endParaRPr lang="cs-CZ" dirty="0" smtClean="0"/>
          </a:p>
          <a:p>
            <a:r>
              <a:rPr lang="cs-CZ" dirty="0" err="1" smtClean="0"/>
              <a:t>kochen</a:t>
            </a:r>
            <a:endParaRPr lang="cs-CZ" dirty="0" smtClean="0"/>
          </a:p>
          <a:p>
            <a:r>
              <a:rPr lang="cs-CZ" dirty="0" err="1" smtClean="0"/>
              <a:t>Ordnung</a:t>
            </a:r>
            <a:r>
              <a:rPr lang="cs-CZ" dirty="0" smtClean="0"/>
              <a:t> machen</a:t>
            </a:r>
          </a:p>
          <a:p>
            <a:endParaRPr lang="cs-CZ" dirty="0"/>
          </a:p>
        </p:txBody>
      </p:sp>
      <p:pic>
        <p:nvPicPr>
          <p:cNvPr id="6146" name="Picture 2" descr="C:\Documents and Settings\Marie\Dokumenty\Obrázky\Galerie médií\j0397532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340768"/>
            <a:ext cx="1826971" cy="1267358"/>
          </a:xfrm>
          <a:prstGeom prst="rect">
            <a:avLst/>
          </a:prstGeom>
          <a:noFill/>
        </p:spPr>
      </p:pic>
      <p:pic>
        <p:nvPicPr>
          <p:cNvPr id="6147" name="Picture 3" descr="C:\Documents and Settings\Marie\Dokumenty\Obrázky\Galerie médií\j039673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429000"/>
            <a:ext cx="1826057" cy="1826057"/>
          </a:xfrm>
          <a:prstGeom prst="rect">
            <a:avLst/>
          </a:prstGeom>
          <a:noFill/>
        </p:spPr>
      </p:pic>
      <p:pic>
        <p:nvPicPr>
          <p:cNvPr id="6148" name="Picture 4" descr="C:\Documents and Settings\Marie\Local Settings\Temporary Internet Files\Content.IE5\YISJ2G75\MC9004109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284984"/>
            <a:ext cx="1663374" cy="1644644"/>
          </a:xfrm>
          <a:prstGeom prst="rect">
            <a:avLst/>
          </a:prstGeom>
          <a:noFill/>
        </p:spPr>
      </p:pic>
      <p:pic>
        <p:nvPicPr>
          <p:cNvPr id="6150" name="Picture 6" descr="C:\Documents and Settings\Marie\Local Settings\Temporary Internet Files\Content.IE5\QP2BBX7L\MC90024132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789040"/>
            <a:ext cx="1440180" cy="18242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SONNTAG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219256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/>
              <a:t>l</a:t>
            </a:r>
            <a:r>
              <a:rPr lang="cs-CZ" dirty="0" err="1" smtClean="0"/>
              <a:t>ange</a:t>
            </a:r>
            <a:r>
              <a:rPr lang="cs-CZ" dirty="0" smtClean="0"/>
              <a:t> </a:t>
            </a:r>
            <a:r>
              <a:rPr lang="cs-CZ" dirty="0" err="1" smtClean="0"/>
              <a:t>schlafen</a:t>
            </a:r>
            <a:endParaRPr lang="cs-CZ" dirty="0" smtClean="0"/>
          </a:p>
          <a:p>
            <a:r>
              <a:rPr lang="cs-CZ" dirty="0" err="1" smtClean="0"/>
              <a:t>wandern</a:t>
            </a:r>
            <a:endParaRPr lang="cs-CZ" dirty="0" smtClean="0"/>
          </a:p>
          <a:p>
            <a:r>
              <a:rPr lang="cs-CZ" dirty="0" err="1"/>
              <a:t>z</a:t>
            </a:r>
            <a:r>
              <a:rPr lang="cs-CZ" dirty="0" err="1" smtClean="0"/>
              <a:t>u</a:t>
            </a:r>
            <a:r>
              <a:rPr lang="cs-CZ" dirty="0" smtClean="0"/>
              <a:t> </a:t>
            </a:r>
            <a:r>
              <a:rPr lang="cs-CZ" dirty="0" err="1" smtClean="0"/>
              <a:t>Oma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endParaRPr lang="cs-CZ" dirty="0" smtClean="0"/>
          </a:p>
          <a:p>
            <a:r>
              <a:rPr lang="cs-CZ" dirty="0" smtClean="0"/>
              <a:t>Musik h</a:t>
            </a:r>
            <a:r>
              <a:rPr lang="de-DE" dirty="0" smtClean="0"/>
              <a:t>ö</a:t>
            </a:r>
            <a:r>
              <a:rPr lang="cs-CZ" dirty="0" err="1" smtClean="0"/>
              <a:t>ren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7170" name="Picture 2" descr="C:\Documents and Settings\Marie\Local Settings\Temporary Internet Files\Content.IE5\5GXTB8NH\MC900434405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124744"/>
            <a:ext cx="1870075" cy="1889125"/>
          </a:xfrm>
          <a:prstGeom prst="rect">
            <a:avLst/>
          </a:prstGeom>
          <a:noFill/>
        </p:spPr>
      </p:pic>
      <p:pic>
        <p:nvPicPr>
          <p:cNvPr id="7172" name="Picture 4" descr="C:\Documents and Settings\Marie\Local Settings\Temporary Internet Files\Content.IE5\QP2BBX7L\MC9002314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996952"/>
            <a:ext cx="1943477" cy="1874067"/>
          </a:xfrm>
          <a:prstGeom prst="rect">
            <a:avLst/>
          </a:prstGeom>
          <a:noFill/>
        </p:spPr>
      </p:pic>
      <p:pic>
        <p:nvPicPr>
          <p:cNvPr id="7173" name="Picture 5" descr="C:\Documents and Settings\Marie\Local Settings\Temporary Internet Files\Content.IE5\4RVA46LD\MC9002920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924944"/>
            <a:ext cx="1348740" cy="1816913"/>
          </a:xfrm>
          <a:prstGeom prst="rect">
            <a:avLst/>
          </a:prstGeom>
          <a:noFill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149080"/>
            <a:ext cx="18288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Obrázky: http//office.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189</Words>
  <Application>Microsoft Office PowerPoint</Application>
  <PresentationFormat>Předvádění na obrazovce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</vt:lpstr>
      <vt:lpstr>MEINE WOCHE</vt:lpstr>
      <vt:lpstr>MONTAG</vt:lpstr>
      <vt:lpstr>DIENSTAG</vt:lpstr>
      <vt:lpstr>MITTWOCH</vt:lpstr>
      <vt:lpstr>DONNERSTAG</vt:lpstr>
      <vt:lpstr>FREITAG</vt:lpstr>
      <vt:lpstr>SAMSTAG</vt:lpstr>
      <vt:lpstr>SONNTAG</vt:lpstr>
      <vt:lpstr>ZDROJE</vt:lpstr>
    </vt:vector>
  </TitlesOfParts>
  <Company>MT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MEINE WOCHE</dc:title>
  <dc:creator>Marie Tomanová</dc:creator>
  <cp:lastModifiedBy>User</cp:lastModifiedBy>
  <cp:revision>7</cp:revision>
  <dcterms:created xsi:type="dcterms:W3CDTF">2010-11-24T20:59:08Z</dcterms:created>
  <dcterms:modified xsi:type="dcterms:W3CDTF">2013-01-20T14:25:05Z</dcterms:modified>
</cp:coreProperties>
</file>