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4DD6C-8263-4537-B31F-D2576DCD2CF9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308C1-1B24-46F6-B951-A3DA62FD2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jpeg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poho.pisne.cz/animals/kolousek1.jpg" TargetMode="External"/><Relationship Id="rId3" Type="http://schemas.openxmlformats.org/officeDocument/2006/relationships/hyperlink" Target="http://dokumenty.uk.fme.vutbr.cz/fotogalerie/id_16/TN_uzivatel_87_jezek.jpg" TargetMode="External"/><Relationship Id="rId7" Type="http://schemas.openxmlformats.org/officeDocument/2006/relationships/hyperlink" Target="http://upload.wikimedia.org/wikipedia/commons/8/82/Medved_mzoo.jpg" TargetMode="External"/><Relationship Id="rId2" Type="http://schemas.openxmlformats.org/officeDocument/2006/relationships/hyperlink" Target="http://obrazky.cz/?q=zaj%C3%AD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deneksebesta.net/img/bazant.jpg" TargetMode="External"/><Relationship Id="rId5" Type="http://schemas.openxmlformats.org/officeDocument/2006/relationships/hyperlink" Target="http://www.naturfoto.cz/fotografie/ptaci/kukacka-obecna-164.jpg" TargetMode="External"/><Relationship Id="rId4" Type="http://schemas.openxmlformats.org/officeDocument/2006/relationships/hyperlink" Target="http://chevert.profitux.cz/akce/zoo2007/slides/P1040561_lis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12 – </a:t>
                      </a:r>
                      <a:r>
                        <a:rPr lang="cs-CZ" dirty="0" err="1" smtClean="0"/>
                        <a:t>Wohin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gehört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das</a:t>
                      </a:r>
                      <a:r>
                        <a:rPr lang="cs-CZ" baseline="0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Wohin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gehört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das</a:t>
                      </a:r>
                      <a:r>
                        <a:rPr lang="cs-CZ" baseline="0" dirty="0" smtClean="0"/>
                        <a:t>? – in + 4. pád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09. 02. 2011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88640"/>
            <a:ext cx="1152128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4. PÁDU PODSTATNÝCH JMEN</a:t>
            </a:r>
          </a:p>
          <a:p>
            <a:r>
              <a:rPr lang="cs-CZ" dirty="0" smtClean="0"/>
              <a:t>KOMUNIKATIVNÍ DOVEDNOSTI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WOHIN GEH</a:t>
            </a:r>
            <a:r>
              <a:rPr lang="de-DE" dirty="0" smtClean="0">
                <a:solidFill>
                  <a:schemeClr val="tx1"/>
                </a:solidFill>
              </a:rPr>
              <a:t>Ö</a:t>
            </a:r>
            <a:r>
              <a:rPr lang="cs-CZ" dirty="0" smtClean="0">
                <a:solidFill>
                  <a:schemeClr val="tx1"/>
                </a:solidFill>
              </a:rPr>
              <a:t>RT DAS?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DER WALD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Documents and Settings\Marie\Local Settings\Temporary Internet Files\Content.IE5\QP2BBX7L\MP9004075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556792"/>
            <a:ext cx="3672408" cy="4590510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20955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84784"/>
            <a:ext cx="19812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284984"/>
            <a:ext cx="1219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5301208"/>
            <a:ext cx="194421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3212976"/>
            <a:ext cx="1656184" cy="15016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upload.wikimedia.org/wikipedia/commons/8/82/Medved_mzoo.jpg"/>
          <p:cNvPicPr/>
          <p:nvPr/>
        </p:nvPicPr>
        <p:blipFill>
          <a:blip r:embed="rId8" cstate="print"/>
          <a:srcRect l="7708" t="5938" r="9792" b="6875"/>
          <a:stretch>
            <a:fillRect/>
          </a:stretch>
        </p:blipFill>
        <p:spPr bwMode="auto">
          <a:xfrm>
            <a:off x="395536" y="4725144"/>
            <a:ext cx="144016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wpoho.pisne.cz/animals/kolousek1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3501008"/>
            <a:ext cx="136815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DIE SCHULTASCHE</a:t>
            </a:r>
            <a:endParaRPr lang="cs-CZ" dirty="0"/>
          </a:p>
        </p:txBody>
      </p:sp>
      <p:pic>
        <p:nvPicPr>
          <p:cNvPr id="2050" name="Picture 2" descr="C:\Documents and Settings\Marie\Local Settings\Temporary Internet Files\Content.IE5\YISJ2G75\MC90032451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17806"/>
            <a:ext cx="3528391" cy="4375490"/>
          </a:xfrm>
          <a:prstGeom prst="rect">
            <a:avLst/>
          </a:prstGeom>
          <a:noFill/>
        </p:spPr>
      </p:pic>
      <p:pic>
        <p:nvPicPr>
          <p:cNvPr id="2051" name="Picture 3" descr="C:\Documents and Settings\Marie\Local Settings\Temporary Internet Files\Content.IE5\YBORDX6V\MC9002340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1546715" cy="1366180"/>
          </a:xfrm>
          <a:prstGeom prst="rect">
            <a:avLst/>
          </a:prstGeom>
          <a:noFill/>
        </p:spPr>
      </p:pic>
      <p:pic>
        <p:nvPicPr>
          <p:cNvPr id="2053" name="Picture 5" descr="C:\Documents and Settings\Marie\Local Settings\Temporary Internet Files\Content.IE5\5I3VHK4U\MC9003104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340768"/>
            <a:ext cx="1848917" cy="1141171"/>
          </a:xfrm>
          <a:prstGeom prst="rect">
            <a:avLst/>
          </a:prstGeom>
          <a:noFill/>
        </p:spPr>
      </p:pic>
      <p:pic>
        <p:nvPicPr>
          <p:cNvPr id="2054" name="Picture 6" descr="C:\Documents and Settings\Marie\Local Settings\Temporary Internet Files\Content.IE5\5I3VHK4U\MC90019935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204864"/>
            <a:ext cx="2045849" cy="1336595"/>
          </a:xfrm>
          <a:prstGeom prst="rect">
            <a:avLst/>
          </a:prstGeom>
          <a:noFill/>
        </p:spPr>
      </p:pic>
      <p:pic>
        <p:nvPicPr>
          <p:cNvPr id="2055" name="Picture 7" descr="C:\Documents and Settings\Marie\Local Settings\Temporary Internet Files\Content.IE5\YISJ2G75\MC9003055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2708920"/>
            <a:ext cx="1273921" cy="1296144"/>
          </a:xfrm>
          <a:prstGeom prst="rect">
            <a:avLst/>
          </a:prstGeom>
          <a:noFill/>
        </p:spPr>
      </p:pic>
      <p:pic>
        <p:nvPicPr>
          <p:cNvPr id="2057" name="Picture 9" descr="C:\Documents and Settings\Marie\Local Settings\Temporary Internet Files\Content.IE5\4RVA46LD\MP9003094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077072"/>
            <a:ext cx="2154464" cy="1429128"/>
          </a:xfrm>
          <a:prstGeom prst="rect">
            <a:avLst/>
          </a:prstGeom>
          <a:noFill/>
        </p:spPr>
      </p:pic>
      <p:pic>
        <p:nvPicPr>
          <p:cNvPr id="2058" name="Picture 10" descr="C:\Documents and Settings\Marie\Dokumenty\Obrázky\Galerie médií\j0310856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4437112"/>
            <a:ext cx="1815084" cy="1314907"/>
          </a:xfrm>
          <a:prstGeom prst="rect">
            <a:avLst/>
          </a:prstGeom>
          <a:noFill/>
        </p:spPr>
      </p:pic>
      <p:pic>
        <p:nvPicPr>
          <p:cNvPr id="2059" name="Picture 11" descr="C:\Documents and Settings\Marie\Dokumenty\Obrázky\Galerie médií\j0280543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5301208"/>
            <a:ext cx="1199504" cy="1358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DIE FEDERTASCHE</a:t>
            </a:r>
            <a:endParaRPr lang="cs-CZ" dirty="0"/>
          </a:p>
        </p:txBody>
      </p:sp>
      <p:pic>
        <p:nvPicPr>
          <p:cNvPr id="3074" name="Picture 2" descr="C:\Documents and Settings\Marie\Local Settings\Temporary Internet Files\Content.IE5\YBORDX6V\MC90023408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628800"/>
            <a:ext cx="4392488" cy="4824536"/>
          </a:xfrm>
          <a:prstGeom prst="rect">
            <a:avLst/>
          </a:prstGeom>
          <a:noFill/>
        </p:spPr>
      </p:pic>
      <p:pic>
        <p:nvPicPr>
          <p:cNvPr id="3075" name="Picture 3" descr="C:\Documents and Settings\Marie\Local Settings\Temporary Internet Files\Content.IE5\YISJ2G75\MC9002950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1830629" cy="1316736"/>
          </a:xfrm>
          <a:prstGeom prst="rect">
            <a:avLst/>
          </a:prstGeom>
          <a:noFill/>
        </p:spPr>
      </p:pic>
      <p:pic>
        <p:nvPicPr>
          <p:cNvPr id="3076" name="Picture 4" descr="C:\Documents and Settings\Marie\Local Settings\Temporary Internet Files\Content.IE5\5I3VHK4U\MC90029506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916832"/>
            <a:ext cx="1799539" cy="1604772"/>
          </a:xfrm>
          <a:prstGeom prst="rect">
            <a:avLst/>
          </a:prstGeom>
          <a:noFill/>
        </p:spPr>
      </p:pic>
      <p:pic>
        <p:nvPicPr>
          <p:cNvPr id="3077" name="Picture 5" descr="C:\Documents and Settings\Marie\Local Settings\Temporary Internet Files\Content.IE5\QP2BBX7L\MP9004011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645024"/>
            <a:ext cx="1831210" cy="1464968"/>
          </a:xfrm>
          <a:prstGeom prst="rect">
            <a:avLst/>
          </a:prstGeom>
          <a:noFill/>
        </p:spPr>
      </p:pic>
      <p:pic>
        <p:nvPicPr>
          <p:cNvPr id="3078" name="Picture 6" descr="C:\Documents and Settings\Marie\Local Settings\Temporary Internet Files\Content.IE5\YISJ2G75\MC9003055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4941168"/>
            <a:ext cx="1830629" cy="1436522"/>
          </a:xfrm>
          <a:prstGeom prst="rect">
            <a:avLst/>
          </a:prstGeom>
          <a:noFill/>
        </p:spPr>
      </p:pic>
      <p:pic>
        <p:nvPicPr>
          <p:cNvPr id="3079" name="Picture 7" descr="C:\Documents and Settings\Marie\Local Settings\Temporary Internet Files\Content.IE5\QP2BBX7L\MC9003078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3068960"/>
            <a:ext cx="1363675" cy="1684784"/>
          </a:xfrm>
          <a:prstGeom prst="rect">
            <a:avLst/>
          </a:prstGeom>
          <a:noFill/>
        </p:spPr>
      </p:pic>
      <p:pic>
        <p:nvPicPr>
          <p:cNvPr id="3080" name="Picture 8" descr="C:\Documents and Settings\Marie\Local Settings\Temporary Internet Files\Content.IE5\YISJ2G75\MC90023409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077072"/>
            <a:ext cx="1075853" cy="23870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DAS KINDERZIMMER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 descr="C:\Documents and Settings\Marie\Local Settings\Temporary Internet Files\Content.IE5\YISJ2G75\MC900319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124744"/>
            <a:ext cx="3377996" cy="5040560"/>
          </a:xfrm>
          <a:prstGeom prst="rect">
            <a:avLst/>
          </a:prstGeom>
          <a:noFill/>
        </p:spPr>
      </p:pic>
      <p:pic>
        <p:nvPicPr>
          <p:cNvPr id="4100" name="Picture 4" descr="C:\Documents and Settings\Marie\Local Settings\Temporary Internet Files\Content.IE5\5GXTB8NH\MP9004306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84784"/>
            <a:ext cx="3960440" cy="5129808"/>
          </a:xfrm>
          <a:prstGeom prst="rect">
            <a:avLst/>
          </a:prstGeom>
          <a:noFill/>
        </p:spPr>
      </p:pic>
      <p:pic>
        <p:nvPicPr>
          <p:cNvPr id="4101" name="Picture 5" descr="C:\Documents and Settings\Marie\Local Settings\Temporary Internet Files\Content.IE5\YISJ2G75\MC900250468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772816"/>
            <a:ext cx="1232780" cy="1273521"/>
          </a:xfrm>
          <a:prstGeom prst="rect">
            <a:avLst/>
          </a:prstGeom>
          <a:noFill/>
        </p:spPr>
      </p:pic>
      <p:pic>
        <p:nvPicPr>
          <p:cNvPr id="4103" name="Picture 7" descr="C:\Documents and Settings\Marie\Local Settings\Temporary Internet Files\Content.IE5\5I3VHK4U\MC9002979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2204864"/>
            <a:ext cx="1224136" cy="1506163"/>
          </a:xfrm>
          <a:prstGeom prst="rect">
            <a:avLst/>
          </a:prstGeom>
          <a:noFill/>
        </p:spPr>
      </p:pic>
      <p:pic>
        <p:nvPicPr>
          <p:cNvPr id="4104" name="Picture 8" descr="C:\Documents and Settings\Marie\Local Settings\Temporary Internet Files\Content.IE5\DX09T0SL\MC90043506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5013176"/>
            <a:ext cx="1094848" cy="1475110"/>
          </a:xfrm>
          <a:prstGeom prst="rect">
            <a:avLst/>
          </a:prstGeom>
          <a:noFill/>
        </p:spPr>
      </p:pic>
      <p:pic>
        <p:nvPicPr>
          <p:cNvPr id="4105" name="Picture 9" descr="C:\Documents and Settings\Marie\Local Settings\Temporary Internet Files\Content.IE5\YISJ2G75\MC90029792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077072"/>
            <a:ext cx="1152128" cy="771837"/>
          </a:xfrm>
          <a:prstGeom prst="rect">
            <a:avLst/>
          </a:prstGeom>
          <a:noFill/>
        </p:spPr>
      </p:pic>
      <p:pic>
        <p:nvPicPr>
          <p:cNvPr id="4106" name="Picture 10" descr="C:\Documents and Settings\Marie\Local Settings\Temporary Internet Files\Content.IE5\QP2BBX7L\MC9002341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1772816"/>
            <a:ext cx="1584490" cy="1582322"/>
          </a:xfrm>
          <a:prstGeom prst="rect">
            <a:avLst/>
          </a:prstGeom>
          <a:noFill/>
        </p:spPr>
      </p:pic>
      <p:pic>
        <p:nvPicPr>
          <p:cNvPr id="4107" name="Picture 11" descr="C:\Documents and Settings\Marie\Local Settings\Temporary Internet Files\Content.IE5\5I3VHK4U\MC90029089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03848" y="3717032"/>
            <a:ext cx="1493822" cy="1582848"/>
          </a:xfrm>
          <a:prstGeom prst="rect">
            <a:avLst/>
          </a:prstGeom>
          <a:noFill/>
        </p:spPr>
      </p:pic>
      <p:pic>
        <p:nvPicPr>
          <p:cNvPr id="4108" name="Picture 12" descr="C:\Documents and Settings\Marie\Local Settings\Temporary Internet Files\Content.IE5\5I3VHK4U\MC90028687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5" y="5589240"/>
            <a:ext cx="1653864" cy="126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DER KELLER, DIE GARAGE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9" name="Picture 9" descr="C:\Documents and Settings\Marie\Local Settings\Temporary Internet Files\Content.IE5\QP2BBX7L\MC90029980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1814170" cy="1117397"/>
          </a:xfrm>
          <a:prstGeom prst="rect">
            <a:avLst/>
          </a:prstGeom>
          <a:noFill/>
        </p:spPr>
      </p:pic>
      <p:pic>
        <p:nvPicPr>
          <p:cNvPr id="5131" name="Picture 11" descr="C:\Documents and Settings\Marie\Local Settings\Temporary Internet Files\Content.IE5\YISJ2G75\MC9000892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354013"/>
            <a:ext cx="4536504" cy="4667275"/>
          </a:xfrm>
          <a:prstGeom prst="rect">
            <a:avLst/>
          </a:prstGeom>
          <a:noFill/>
        </p:spPr>
      </p:pic>
      <p:pic>
        <p:nvPicPr>
          <p:cNvPr id="5132" name="Picture 12" descr="C:\Documents and Settings\Marie\Dokumenty\Obrázky\Galerie médií\j0089422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1366" y="3212976"/>
            <a:ext cx="1741054" cy="1152128"/>
          </a:xfrm>
          <a:prstGeom prst="rect">
            <a:avLst/>
          </a:prstGeom>
          <a:noFill/>
        </p:spPr>
      </p:pic>
      <p:pic>
        <p:nvPicPr>
          <p:cNvPr id="5133" name="Picture 13" descr="C:\Documents and Settings\Marie\Local Settings\Temporary Internet Files\Content.IE5\QP2BBX7L\MC9003118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4653136"/>
            <a:ext cx="1815998" cy="12701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Obrázky:</a:t>
            </a:r>
          </a:p>
          <a:p>
            <a:pPr>
              <a:buNone/>
            </a:pPr>
            <a:r>
              <a:rPr lang="cs-CZ" dirty="0" smtClean="0"/>
              <a:t>http//office.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http://obrazky.cz/?q=zaj%C3%ADc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http://dokumenty.</a:t>
            </a:r>
            <a:r>
              <a:rPr lang="cs-CZ" u="sng" dirty="0" err="1" smtClean="0">
                <a:hlinkClick r:id="rId3"/>
              </a:rPr>
              <a:t>uk.fme.vutbr.cz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fotogalerie</a:t>
            </a:r>
            <a:r>
              <a:rPr lang="cs-CZ" u="sng" dirty="0" smtClean="0">
                <a:hlinkClick r:id="rId3"/>
              </a:rPr>
              <a:t>/id_16/TN_</a:t>
            </a:r>
            <a:r>
              <a:rPr lang="cs-CZ" u="sng" dirty="0" err="1" smtClean="0">
                <a:hlinkClick r:id="rId3"/>
              </a:rPr>
              <a:t>uzivatel</a:t>
            </a:r>
            <a:r>
              <a:rPr lang="cs-CZ" u="sng" dirty="0" smtClean="0">
                <a:hlinkClick r:id="rId3"/>
              </a:rPr>
              <a:t>_87_</a:t>
            </a:r>
            <a:r>
              <a:rPr lang="cs-CZ" u="sng" dirty="0" err="1" smtClean="0">
                <a:hlinkClick r:id="rId3"/>
              </a:rPr>
              <a:t>jezek.jpg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http://chevert.profitux.cz/akce/zoo2007/slides/P1040561_liska.JPG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naturfoto.cz</a:t>
            </a:r>
            <a:r>
              <a:rPr lang="cs-CZ" u="sng" dirty="0" smtClean="0">
                <a:hlinkClick r:id="rId5"/>
              </a:rPr>
              <a:t>/fotografie/</a:t>
            </a:r>
            <a:r>
              <a:rPr lang="cs-CZ" u="sng" dirty="0" err="1" smtClean="0">
                <a:hlinkClick r:id="rId5"/>
              </a:rPr>
              <a:t>ptaci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kukacka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obecna</a:t>
            </a:r>
            <a:r>
              <a:rPr lang="cs-CZ" u="sng" dirty="0" smtClean="0">
                <a:hlinkClick r:id="rId5"/>
              </a:rPr>
              <a:t>-164.jpg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http://zdeneksebesta.net/img/bazant.jpg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http://upload.wikimedia.org/wikipedia/commons/8/82/Medved_mzoo.jpg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http://wpoho.pisne.cz/animals/kolousek1.jpg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128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WOHIN GEHÖRT DAS?</vt:lpstr>
      <vt:lpstr>DER WALD</vt:lpstr>
      <vt:lpstr>DIE SCHULTASCHE</vt:lpstr>
      <vt:lpstr>DIE FEDERTASCHE</vt:lpstr>
      <vt:lpstr>DAS KINDERZIMMER</vt:lpstr>
      <vt:lpstr>DER KELLER, DIE GARAGE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WOHIN GEHÖRT DAS?</dc:title>
  <dc:creator>Marie Tomanová</dc:creator>
  <cp:lastModifiedBy>Marie Tomanová</cp:lastModifiedBy>
  <cp:revision>13</cp:revision>
  <dcterms:created xsi:type="dcterms:W3CDTF">2011-02-07T14:42:17Z</dcterms:created>
  <dcterms:modified xsi:type="dcterms:W3CDTF">2013-01-19T17:57:14Z</dcterms:modified>
</cp:coreProperties>
</file>