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7D1155-F29A-4C6D-A306-000F224CACA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AC209-C298-4545-B4E8-5E63938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13 – Sloveso </a:t>
                      </a:r>
                      <a:r>
                        <a:rPr lang="cs-CZ" dirty="0" err="1" smtClean="0"/>
                        <a:t>können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Sloveso </a:t>
                      </a:r>
                      <a:r>
                        <a:rPr lang="cs-CZ" dirty="0" err="1" smtClean="0"/>
                        <a:t>können</a:t>
                      </a:r>
                      <a:r>
                        <a:rPr lang="cs-CZ" dirty="0" smtClean="0"/>
                        <a:t> – časování, užití</a:t>
                      </a:r>
                      <a:r>
                        <a:rPr lang="cs-CZ" baseline="0" dirty="0" smtClean="0"/>
                        <a:t> ve větě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21. 02. 2011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0"/>
            <a:ext cx="1152128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Časování slovesa </a:t>
            </a:r>
            <a:r>
              <a:rPr lang="cs-CZ" dirty="0" err="1" smtClean="0"/>
              <a:t>können</a:t>
            </a:r>
            <a:endParaRPr lang="cs-CZ" dirty="0" smtClean="0"/>
          </a:p>
          <a:p>
            <a:r>
              <a:rPr lang="cs-CZ" dirty="0" smtClean="0"/>
              <a:t>Použití slovesa ve větě</a:t>
            </a:r>
          </a:p>
          <a:p>
            <a:r>
              <a:rPr lang="cs-CZ" dirty="0" smtClean="0"/>
              <a:t>Tvoření vět, 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360045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SLOVESO </a:t>
            </a:r>
            <a:r>
              <a:rPr lang="de-DE" dirty="0" smtClean="0"/>
              <a:t>KÖNNEN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571876"/>
            <a:ext cx="9144000" cy="32861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>
                <a:solidFill>
                  <a:schemeClr val="tx1"/>
                </a:solidFill>
              </a:rPr>
              <a:t>Was kannst du? Was können die Kinder?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ČASOVÁNÍ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de-DE" dirty="0"/>
              <a:t>i</a:t>
            </a:r>
            <a:r>
              <a:rPr lang="de-DE" dirty="0" smtClean="0"/>
              <a:t>ch k</a:t>
            </a:r>
            <a:r>
              <a:rPr lang="de-DE" dirty="0" smtClean="0">
                <a:solidFill>
                  <a:srgbClr val="FF0000"/>
                </a:solidFill>
              </a:rPr>
              <a:t>a</a:t>
            </a:r>
            <a:r>
              <a:rPr lang="de-DE" dirty="0" smtClean="0"/>
              <a:t>nn</a:t>
            </a:r>
            <a:r>
              <a:rPr lang="cs-CZ" dirty="0" smtClean="0"/>
              <a:t>			umím, mohu</a:t>
            </a:r>
            <a:endParaRPr lang="de-DE" dirty="0" smtClean="0"/>
          </a:p>
          <a:p>
            <a:pPr>
              <a:buNone/>
            </a:pPr>
            <a:r>
              <a:rPr lang="de-DE" dirty="0"/>
              <a:t>d</a:t>
            </a:r>
            <a:r>
              <a:rPr lang="de-DE" dirty="0" smtClean="0"/>
              <a:t>u k</a:t>
            </a:r>
            <a:r>
              <a:rPr lang="de-DE" dirty="0" smtClean="0">
                <a:solidFill>
                  <a:srgbClr val="FF0000"/>
                </a:solidFill>
              </a:rPr>
              <a:t>a</a:t>
            </a:r>
            <a:r>
              <a:rPr lang="de-DE" dirty="0" smtClean="0"/>
              <a:t>nnst</a:t>
            </a:r>
            <a:r>
              <a:rPr lang="cs-CZ" dirty="0" smtClean="0"/>
              <a:t>			umíš, můžeš</a:t>
            </a:r>
            <a:endParaRPr lang="de-DE" dirty="0" smtClean="0"/>
          </a:p>
          <a:p>
            <a:pPr>
              <a:buNone/>
            </a:pPr>
            <a:r>
              <a:rPr lang="de-DE" dirty="0"/>
              <a:t>e</a:t>
            </a:r>
            <a:r>
              <a:rPr lang="de-DE" dirty="0" smtClean="0"/>
              <a:t>r k</a:t>
            </a:r>
            <a:r>
              <a:rPr lang="de-DE" dirty="0" smtClean="0">
                <a:solidFill>
                  <a:srgbClr val="FF0000"/>
                </a:solidFill>
              </a:rPr>
              <a:t>a</a:t>
            </a:r>
            <a:r>
              <a:rPr lang="de-DE" dirty="0" smtClean="0"/>
              <a:t>nn</a:t>
            </a:r>
            <a:r>
              <a:rPr lang="cs-CZ" dirty="0" smtClean="0"/>
              <a:t>			umí, může</a:t>
            </a:r>
            <a:endParaRPr lang="de-DE" dirty="0" smtClean="0"/>
          </a:p>
          <a:p>
            <a:pPr>
              <a:buNone/>
            </a:pPr>
            <a:r>
              <a:rPr lang="de-DE" dirty="0"/>
              <a:t>s</a:t>
            </a:r>
            <a:r>
              <a:rPr lang="de-DE" dirty="0" smtClean="0"/>
              <a:t>ie k</a:t>
            </a:r>
            <a:r>
              <a:rPr lang="de-DE" dirty="0" smtClean="0">
                <a:solidFill>
                  <a:srgbClr val="FF0000"/>
                </a:solidFill>
              </a:rPr>
              <a:t>a</a:t>
            </a:r>
            <a:r>
              <a:rPr lang="de-DE" dirty="0" smtClean="0"/>
              <a:t>nn</a:t>
            </a:r>
            <a:r>
              <a:rPr lang="cs-CZ" dirty="0" smtClean="0"/>
              <a:t>			umí, může</a:t>
            </a:r>
            <a:endParaRPr lang="de-DE" dirty="0" smtClean="0"/>
          </a:p>
          <a:p>
            <a:pPr>
              <a:buNone/>
            </a:pPr>
            <a:r>
              <a:rPr lang="de-DE" dirty="0"/>
              <a:t>e</a:t>
            </a:r>
            <a:r>
              <a:rPr lang="de-DE" dirty="0" smtClean="0"/>
              <a:t>s k</a:t>
            </a:r>
            <a:r>
              <a:rPr lang="de-DE" dirty="0" smtClean="0">
                <a:solidFill>
                  <a:srgbClr val="FF0000"/>
                </a:solidFill>
              </a:rPr>
              <a:t>a</a:t>
            </a:r>
            <a:r>
              <a:rPr lang="de-DE" dirty="0" smtClean="0"/>
              <a:t>nn</a:t>
            </a:r>
            <a:r>
              <a:rPr lang="cs-CZ" dirty="0" smtClean="0"/>
              <a:t>			umí, může</a:t>
            </a:r>
            <a:endParaRPr lang="de-DE" dirty="0" smtClean="0"/>
          </a:p>
          <a:p>
            <a:pPr>
              <a:buNone/>
            </a:pPr>
            <a:r>
              <a:rPr lang="de-DE" dirty="0"/>
              <a:t>w</a:t>
            </a:r>
            <a:r>
              <a:rPr lang="de-DE" dirty="0" smtClean="0"/>
              <a:t>ir können</a:t>
            </a:r>
            <a:r>
              <a:rPr lang="cs-CZ" dirty="0" smtClean="0"/>
              <a:t>			umíme, můžeme</a:t>
            </a:r>
            <a:endParaRPr lang="de-DE" dirty="0" smtClean="0"/>
          </a:p>
          <a:p>
            <a:pPr>
              <a:buNone/>
            </a:pPr>
            <a:r>
              <a:rPr lang="de-DE" dirty="0"/>
              <a:t>i</a:t>
            </a:r>
            <a:r>
              <a:rPr lang="de-DE" dirty="0" smtClean="0"/>
              <a:t>hr könnt </a:t>
            </a:r>
            <a:r>
              <a:rPr lang="cs-CZ" dirty="0" smtClean="0"/>
              <a:t>			umíte, můžete</a:t>
            </a:r>
            <a:endParaRPr lang="de-DE" dirty="0" smtClean="0"/>
          </a:p>
          <a:p>
            <a:pPr>
              <a:buNone/>
            </a:pPr>
            <a:r>
              <a:rPr lang="de-DE" dirty="0"/>
              <a:t>s</a:t>
            </a:r>
            <a:r>
              <a:rPr lang="de-DE" dirty="0" smtClean="0"/>
              <a:t>ie/ Sie können</a:t>
            </a:r>
            <a:r>
              <a:rPr lang="cs-CZ" dirty="0" smtClean="0"/>
              <a:t>		umí, mohou/ umíte, můžete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SLOVOSLED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kann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spielen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Du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C00000"/>
                </a:solidFill>
              </a:rPr>
              <a:t>kann</a:t>
            </a:r>
            <a:r>
              <a:rPr lang="de-DE" dirty="0" err="1" smtClean="0">
                <a:solidFill>
                  <a:srgbClr val="C00000"/>
                </a:solidFill>
              </a:rPr>
              <a:t>st</a:t>
            </a:r>
            <a:r>
              <a:rPr lang="de-DE" dirty="0" smtClean="0">
                <a:solidFill>
                  <a:srgbClr val="C00000"/>
                </a:solidFill>
              </a:rPr>
              <a:t> </a:t>
            </a:r>
            <a:r>
              <a:rPr lang="de-DE" dirty="0" smtClean="0"/>
              <a:t>Gitarre </a:t>
            </a:r>
            <a:r>
              <a:rPr lang="de-DE" dirty="0" smtClean="0">
                <a:solidFill>
                  <a:srgbClr val="C00000"/>
                </a:solidFill>
              </a:rPr>
              <a:t>spielen</a:t>
            </a:r>
            <a:r>
              <a:rPr lang="de-DE" dirty="0" smtClean="0"/>
              <a:t>.</a:t>
            </a:r>
          </a:p>
          <a:p>
            <a:pPr>
              <a:buNone/>
            </a:pPr>
            <a:r>
              <a:rPr lang="de-DE" dirty="0" smtClean="0"/>
              <a:t>Er </a:t>
            </a:r>
            <a:r>
              <a:rPr lang="de-DE" dirty="0" smtClean="0">
                <a:solidFill>
                  <a:srgbClr val="C00000"/>
                </a:solidFill>
              </a:rPr>
              <a:t>kann </a:t>
            </a:r>
            <a:r>
              <a:rPr lang="de-DE" dirty="0" smtClean="0"/>
              <a:t>Fußball </a:t>
            </a:r>
            <a:r>
              <a:rPr lang="de-DE" dirty="0" smtClean="0">
                <a:solidFill>
                  <a:srgbClr val="C00000"/>
                </a:solidFill>
              </a:rPr>
              <a:t>spielen</a:t>
            </a:r>
            <a:r>
              <a:rPr lang="de-DE" dirty="0" smtClean="0"/>
              <a:t>.</a:t>
            </a:r>
          </a:p>
          <a:p>
            <a:pPr>
              <a:buNone/>
            </a:pPr>
            <a:r>
              <a:rPr lang="de-DE" dirty="0" smtClean="0"/>
              <a:t>Ina </a:t>
            </a:r>
            <a:r>
              <a:rPr lang="de-DE" dirty="0" smtClean="0">
                <a:solidFill>
                  <a:srgbClr val="C00000"/>
                </a:solidFill>
              </a:rPr>
              <a:t>kann</a:t>
            </a:r>
            <a:r>
              <a:rPr lang="de-DE" dirty="0" smtClean="0"/>
              <a:t> Geige </a:t>
            </a:r>
            <a:r>
              <a:rPr lang="de-DE" dirty="0" smtClean="0">
                <a:solidFill>
                  <a:srgbClr val="C00000"/>
                </a:solidFill>
              </a:rPr>
              <a:t>spielen</a:t>
            </a:r>
            <a:r>
              <a:rPr lang="de-DE" dirty="0" smtClean="0"/>
              <a:t>.</a:t>
            </a:r>
          </a:p>
          <a:p>
            <a:pPr>
              <a:buNone/>
            </a:pPr>
            <a:r>
              <a:rPr lang="de-DE" dirty="0" smtClean="0"/>
              <a:t>Peter </a:t>
            </a:r>
            <a:r>
              <a:rPr lang="de-DE" dirty="0" smtClean="0">
                <a:solidFill>
                  <a:srgbClr val="C00000"/>
                </a:solidFill>
              </a:rPr>
              <a:t>kann</a:t>
            </a:r>
            <a:r>
              <a:rPr lang="de-DE" dirty="0" smtClean="0"/>
              <a:t> Domino </a:t>
            </a:r>
            <a:r>
              <a:rPr lang="de-DE" dirty="0" smtClean="0">
                <a:solidFill>
                  <a:srgbClr val="C00000"/>
                </a:solidFill>
              </a:rPr>
              <a:t>spielen</a:t>
            </a:r>
            <a:r>
              <a:rPr lang="de-DE" dirty="0" smtClean="0"/>
              <a:t>.</a:t>
            </a:r>
          </a:p>
          <a:p>
            <a:pPr>
              <a:buNone/>
            </a:pPr>
            <a:r>
              <a:rPr lang="de-DE" dirty="0" smtClean="0"/>
              <a:t>Das Kind </a:t>
            </a:r>
            <a:r>
              <a:rPr lang="de-DE" dirty="0" smtClean="0">
                <a:solidFill>
                  <a:srgbClr val="C00000"/>
                </a:solidFill>
              </a:rPr>
              <a:t>kann</a:t>
            </a:r>
            <a:r>
              <a:rPr lang="de-DE" dirty="0" smtClean="0"/>
              <a:t> gut </a:t>
            </a:r>
            <a:r>
              <a:rPr lang="de-DE" dirty="0" smtClean="0">
                <a:solidFill>
                  <a:srgbClr val="C00000"/>
                </a:solidFill>
              </a:rPr>
              <a:t>tanzen</a:t>
            </a:r>
            <a:r>
              <a:rPr lang="cs-CZ" dirty="0"/>
              <a:t>.</a:t>
            </a:r>
            <a:endParaRPr lang="de-DE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de-DE" dirty="0" smtClean="0"/>
              <a:t>Wir </a:t>
            </a:r>
            <a:r>
              <a:rPr lang="de-DE" dirty="0" smtClean="0">
                <a:solidFill>
                  <a:srgbClr val="C00000"/>
                </a:solidFill>
              </a:rPr>
              <a:t>können</a:t>
            </a:r>
            <a:r>
              <a:rPr lang="de-DE" dirty="0" smtClean="0"/>
              <a:t> schön </a:t>
            </a:r>
            <a:r>
              <a:rPr lang="de-DE" dirty="0" smtClean="0">
                <a:solidFill>
                  <a:srgbClr val="C00000"/>
                </a:solidFill>
              </a:rPr>
              <a:t>malen</a:t>
            </a:r>
            <a:r>
              <a:rPr lang="de-DE" dirty="0" smtClean="0"/>
              <a:t>.</a:t>
            </a:r>
          </a:p>
          <a:p>
            <a:pPr>
              <a:buNone/>
            </a:pPr>
            <a:r>
              <a:rPr lang="de-DE" dirty="0" smtClean="0"/>
              <a:t>Ihr </a:t>
            </a:r>
            <a:r>
              <a:rPr lang="de-DE" dirty="0" smtClean="0">
                <a:solidFill>
                  <a:srgbClr val="C00000"/>
                </a:solidFill>
              </a:rPr>
              <a:t>könnt</a:t>
            </a:r>
            <a:r>
              <a:rPr lang="de-DE" dirty="0" smtClean="0"/>
              <a:t> schnell </a:t>
            </a:r>
            <a:r>
              <a:rPr lang="de-DE" dirty="0" smtClean="0">
                <a:solidFill>
                  <a:srgbClr val="C00000"/>
                </a:solidFill>
              </a:rPr>
              <a:t>schreiben</a:t>
            </a:r>
            <a:r>
              <a:rPr lang="de-DE" dirty="0" smtClean="0"/>
              <a:t>.</a:t>
            </a:r>
          </a:p>
          <a:p>
            <a:pPr>
              <a:buNone/>
            </a:pPr>
            <a:r>
              <a:rPr lang="de-DE" dirty="0" smtClean="0"/>
              <a:t>Sie </a:t>
            </a:r>
            <a:r>
              <a:rPr lang="de-DE" dirty="0" smtClean="0">
                <a:solidFill>
                  <a:srgbClr val="C00000"/>
                </a:solidFill>
              </a:rPr>
              <a:t>können</a:t>
            </a:r>
            <a:r>
              <a:rPr lang="de-DE" dirty="0" smtClean="0"/>
              <a:t> schön </a:t>
            </a:r>
            <a:r>
              <a:rPr lang="de-DE" dirty="0" smtClean="0">
                <a:solidFill>
                  <a:srgbClr val="C00000"/>
                </a:solidFill>
              </a:rPr>
              <a:t>singen</a:t>
            </a:r>
            <a:r>
              <a:rPr lang="de-DE" dirty="0" smtClean="0"/>
              <a:t>.</a:t>
            </a: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Was kannst 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Ich </a:t>
            </a:r>
            <a:r>
              <a:rPr lang="de-DE" dirty="0" smtClean="0">
                <a:solidFill>
                  <a:srgbClr val="FF0000"/>
                </a:solidFill>
              </a:rPr>
              <a:t>kann</a:t>
            </a:r>
            <a:r>
              <a:rPr lang="de-DE" dirty="0" smtClean="0"/>
              <a:t> ……………………  </a:t>
            </a:r>
            <a:r>
              <a:rPr lang="de-DE" dirty="0" smtClean="0">
                <a:solidFill>
                  <a:srgbClr val="FF0000"/>
                </a:solidFill>
              </a:rPr>
              <a:t>- en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1500174"/>
            <a:ext cx="909369" cy="1387362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714620"/>
            <a:ext cx="1327820" cy="1092678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3929066"/>
            <a:ext cx="1414432" cy="1052015"/>
          </a:xfrm>
          <a:prstGeom prst="rect">
            <a:avLst/>
          </a:prstGeom>
          <a:noFill/>
        </p:spPr>
      </p:pic>
      <p:pic>
        <p:nvPicPr>
          <p:cNvPr id="1029" name="Picture 5" descr="C:\Users\User20\AppData\Local\Microsoft\Windows\Temporary Internet Files\Content.IE5\Y8VWLZNC\MC9003257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3071810"/>
            <a:ext cx="1419038" cy="1298314"/>
          </a:xfrm>
          <a:prstGeom prst="rect">
            <a:avLst/>
          </a:prstGeom>
          <a:noFill/>
        </p:spPr>
      </p:pic>
      <p:pic>
        <p:nvPicPr>
          <p:cNvPr id="1030" name="Picture 6" descr="C:\Users\User20\AppData\Local\Microsoft\Windows\Temporary Internet Files\Content.IE5\56M6JF7I\MC90030152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28728" y="4286256"/>
            <a:ext cx="1339137" cy="1339137"/>
          </a:xfrm>
          <a:prstGeom prst="rect">
            <a:avLst/>
          </a:prstGeom>
          <a:noFill/>
        </p:spPr>
      </p:pic>
      <p:pic>
        <p:nvPicPr>
          <p:cNvPr id="1031" name="Picture 7" descr="C:\Users\User20\AppData\Local\Microsoft\Windows\Temporary Internet Files\Content.IE5\A8FT7FXW\MC90034424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6050" y="2428868"/>
            <a:ext cx="1548079" cy="947318"/>
          </a:xfrm>
          <a:prstGeom prst="rect">
            <a:avLst/>
          </a:prstGeom>
          <a:noFill/>
        </p:spPr>
      </p:pic>
      <p:pic>
        <p:nvPicPr>
          <p:cNvPr id="1033" name="Picture 9" descr="C:\Users\User20\AppData\Local\Microsoft\Windows\Temporary Internet Files\Content.IE5\Y8VWLZNC\MC90028133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48" y="4857760"/>
            <a:ext cx="2307125" cy="1166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/</a:t>
            </a:r>
            <a:r>
              <a:rPr lang="cs-CZ" dirty="0" err="1" smtClean="0"/>
              <a:t>sie</a:t>
            </a:r>
            <a:r>
              <a:rPr lang="cs-CZ" dirty="0" smtClean="0"/>
              <a:t>/es?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Er</a:t>
            </a:r>
            <a:r>
              <a:rPr lang="cs-CZ" dirty="0" smtClean="0"/>
              <a:t>/</a:t>
            </a:r>
            <a:r>
              <a:rPr lang="cs-CZ" dirty="0" err="1" smtClean="0"/>
              <a:t>sie</a:t>
            </a:r>
            <a:r>
              <a:rPr lang="cs-CZ" dirty="0" smtClean="0"/>
              <a:t>/es </a:t>
            </a:r>
            <a:r>
              <a:rPr lang="cs-CZ" dirty="0" err="1" smtClean="0">
                <a:solidFill>
                  <a:srgbClr val="FF0000"/>
                </a:solidFill>
              </a:rPr>
              <a:t>kann</a:t>
            </a:r>
            <a:r>
              <a:rPr lang="cs-CZ" dirty="0" smtClean="0"/>
              <a:t> ……………………. </a:t>
            </a:r>
            <a:r>
              <a:rPr lang="cs-CZ" dirty="0" smtClean="0">
                <a:solidFill>
                  <a:srgbClr val="FF0000"/>
                </a:solidFill>
              </a:rPr>
              <a:t>– 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User20\AppData\Local\Microsoft\Windows\Temporary Internet Files\Content.IE5\56M6JF7I\MC9003441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2500306"/>
            <a:ext cx="1749247" cy="1100023"/>
          </a:xfrm>
          <a:prstGeom prst="rect">
            <a:avLst/>
          </a:prstGeom>
          <a:noFill/>
        </p:spPr>
      </p:pic>
      <p:pic>
        <p:nvPicPr>
          <p:cNvPr id="2051" name="Picture 3" descr="C:\Users\User20\AppData\Local\Microsoft\Windows\Temporary Internet Files\Content.IE5\AZDA70SA\MP9004387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785926"/>
            <a:ext cx="1162993" cy="1628462"/>
          </a:xfrm>
          <a:prstGeom prst="rect">
            <a:avLst/>
          </a:prstGeom>
          <a:noFill/>
        </p:spPr>
      </p:pic>
      <p:pic>
        <p:nvPicPr>
          <p:cNvPr id="2054" name="Picture 6" descr="C:\Users\User20\AppData\Local\Microsoft\Windows\Temporary Internet Files\Content.IE5\AZDA70SA\MC9002959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2357430"/>
            <a:ext cx="1931990" cy="1480046"/>
          </a:xfrm>
          <a:prstGeom prst="rect">
            <a:avLst/>
          </a:prstGeom>
          <a:noFill/>
        </p:spPr>
      </p:pic>
      <p:pic>
        <p:nvPicPr>
          <p:cNvPr id="2056" name="Picture 8" descr="C:\Users\User20\AppData\Local\Microsoft\Windows\Temporary Internet Files\Content.IE5\AZDA70SA\MC9003340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3143248"/>
            <a:ext cx="976579" cy="1824228"/>
          </a:xfrm>
          <a:prstGeom prst="rect">
            <a:avLst/>
          </a:prstGeom>
          <a:noFill/>
        </p:spPr>
      </p:pic>
      <p:pic>
        <p:nvPicPr>
          <p:cNvPr id="2057" name="Picture 9" descr="C:\Users\User20\AppData\Local\Microsoft\Windows\Temporary Internet Files\Content.IE5\A8FT7FXW\MC9003103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14414" y="3786190"/>
            <a:ext cx="970634" cy="1405794"/>
          </a:xfrm>
          <a:prstGeom prst="rect">
            <a:avLst/>
          </a:prstGeom>
          <a:noFill/>
        </p:spPr>
      </p:pic>
      <p:pic>
        <p:nvPicPr>
          <p:cNvPr id="2058" name="Picture 10" descr="C:\Users\User20\AppData\Local\Microsoft\Windows\Temporary Internet Files\Content.IE5\Y8VWLZNC\MC9003429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40" y="4214818"/>
            <a:ext cx="1207922" cy="1027786"/>
          </a:xfrm>
          <a:prstGeom prst="rect">
            <a:avLst/>
          </a:prstGeom>
          <a:noFill/>
        </p:spPr>
      </p:pic>
      <p:pic>
        <p:nvPicPr>
          <p:cNvPr id="2060" name="Picture 12" descr="C:\Users\User20\AppData\Local\Microsoft\Windows\Temporary Internet Files\Content.IE5\Y8VWLZNC\MC90033421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00892" y="3929066"/>
            <a:ext cx="1126541" cy="18178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Was könnt ihr?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de-DE" dirty="0" smtClean="0"/>
              <a:t>Wir </a:t>
            </a:r>
            <a:r>
              <a:rPr lang="de-DE" dirty="0" smtClean="0">
                <a:solidFill>
                  <a:srgbClr val="FF0000"/>
                </a:solidFill>
              </a:rPr>
              <a:t>können</a:t>
            </a:r>
            <a:r>
              <a:rPr lang="de-DE" dirty="0" smtClean="0"/>
              <a:t> ……………… </a:t>
            </a:r>
            <a:r>
              <a:rPr lang="de-DE" dirty="0" smtClean="0">
                <a:solidFill>
                  <a:srgbClr val="FF0000"/>
                </a:solidFill>
              </a:rPr>
              <a:t>- en</a:t>
            </a:r>
            <a:r>
              <a:rPr lang="de-DE" dirty="0" smtClean="0"/>
              <a:t>.</a:t>
            </a:r>
            <a:endParaRPr lang="cs-CZ" dirty="0"/>
          </a:p>
        </p:txBody>
      </p:sp>
      <p:pic>
        <p:nvPicPr>
          <p:cNvPr id="1027" name="Picture 3" descr="C:\Users\User20\AppData\Local\Microsoft\Windows\Temporary Internet Files\Content.IE5\AZDA70SA\MC9003187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1264" y="2428868"/>
            <a:ext cx="1574901" cy="1416061"/>
          </a:xfrm>
          <a:prstGeom prst="rect">
            <a:avLst/>
          </a:prstGeom>
          <a:noFill/>
        </p:spPr>
      </p:pic>
      <p:pic>
        <p:nvPicPr>
          <p:cNvPr id="1029" name="Picture 5" descr="C:\Users\User20\AppData\Local\Microsoft\Windows\Temporary Internet Files\Content.IE5\56M6JF7I\MC9003433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4059" y="2529230"/>
            <a:ext cx="1795882" cy="1799539"/>
          </a:xfrm>
          <a:prstGeom prst="rect">
            <a:avLst/>
          </a:prstGeom>
          <a:noFill/>
        </p:spPr>
      </p:pic>
      <p:pic>
        <p:nvPicPr>
          <p:cNvPr id="1030" name="Picture 6" descr="C:\Users\User20\AppData\Local\Microsoft\Windows\Temporary Internet Files\Content.IE5\AZDA70SA\MC9003316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1928802"/>
            <a:ext cx="1326333" cy="1785042"/>
          </a:xfrm>
          <a:prstGeom prst="rect">
            <a:avLst/>
          </a:prstGeom>
          <a:noFill/>
        </p:spPr>
      </p:pic>
      <p:pic>
        <p:nvPicPr>
          <p:cNvPr id="1031" name="Picture 7" descr="C:\Users\User20\AppData\Local\Microsoft\Windows\Temporary Internet Files\Content.IE5\Y8VWLZNC\MC9003328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08" y="4071942"/>
            <a:ext cx="1769364" cy="1813255"/>
          </a:xfrm>
          <a:prstGeom prst="rect">
            <a:avLst/>
          </a:prstGeom>
          <a:noFill/>
        </p:spPr>
      </p:pic>
      <p:pic>
        <p:nvPicPr>
          <p:cNvPr id="1034" name="Picture 10" descr="C:\Users\User20\AppData\Local\Microsoft\Windows\Temporary Internet Files\Content.IE5\AZDA70SA\MC9002324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4214818"/>
            <a:ext cx="1788059" cy="1868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Was können sie?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de-DE" dirty="0" smtClean="0"/>
              <a:t>Sie </a:t>
            </a:r>
            <a:r>
              <a:rPr lang="de-DE" dirty="0" smtClean="0">
                <a:solidFill>
                  <a:srgbClr val="FF0000"/>
                </a:solidFill>
              </a:rPr>
              <a:t>können</a:t>
            </a:r>
            <a:r>
              <a:rPr lang="de-DE" dirty="0" smtClean="0"/>
              <a:t> ……………… - </a:t>
            </a:r>
            <a:r>
              <a:rPr lang="de-DE" dirty="0" smtClean="0">
                <a:solidFill>
                  <a:srgbClr val="FF0000"/>
                </a:solidFill>
              </a:rPr>
              <a:t>en</a:t>
            </a:r>
            <a:r>
              <a:rPr lang="de-DE" dirty="0" smtClean="0"/>
              <a:t>.</a:t>
            </a:r>
            <a:endParaRPr lang="cs-CZ" dirty="0"/>
          </a:p>
        </p:txBody>
      </p:sp>
      <p:pic>
        <p:nvPicPr>
          <p:cNvPr id="1027" name="Picture 3" descr="C:\Users\User20\AppData\Local\Microsoft\Windows\Temporary Internet Files\Content.IE5\Y8VWLZNC\MC9003245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2207288"/>
            <a:ext cx="1447325" cy="1373720"/>
          </a:xfrm>
          <a:prstGeom prst="rect">
            <a:avLst/>
          </a:prstGeom>
          <a:noFill/>
        </p:spPr>
      </p:pic>
      <p:pic>
        <p:nvPicPr>
          <p:cNvPr id="1028" name="Picture 4" descr="C:\Users\User20\AppData\Local\Microsoft\Windows\Temporary Internet Files\Content.IE5\AZDA70SA\MC9002377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4071942"/>
            <a:ext cx="1571636" cy="1729845"/>
          </a:xfrm>
          <a:prstGeom prst="rect">
            <a:avLst/>
          </a:prstGeom>
          <a:noFill/>
        </p:spPr>
      </p:pic>
      <p:pic>
        <p:nvPicPr>
          <p:cNvPr id="1029" name="Picture 5" descr="C:\Users\User20\AppData\Local\Microsoft\Windows\Temporary Internet Files\Content.IE5\Y8VWLZNC\MC9002408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14480" y="4143380"/>
            <a:ext cx="1442694" cy="1659846"/>
          </a:xfrm>
          <a:prstGeom prst="rect">
            <a:avLst/>
          </a:prstGeom>
          <a:noFill/>
        </p:spPr>
      </p:pic>
      <p:pic>
        <p:nvPicPr>
          <p:cNvPr id="1030" name="Picture 6" descr="C:\Users\User20\AppData\Local\Microsoft\Windows\Temporary Internet Files\Content.IE5\A8FT7FXW\MC9002949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4663468"/>
            <a:ext cx="1541219" cy="878603"/>
          </a:xfrm>
          <a:prstGeom prst="rect">
            <a:avLst/>
          </a:prstGeom>
          <a:noFill/>
        </p:spPr>
      </p:pic>
      <p:pic>
        <p:nvPicPr>
          <p:cNvPr id="1031" name="Picture 7" descr="C:\Users\User20\AppData\Local\Microsoft\Windows\Temporary Internet Files\Content.IE5\AZDA70SA\MC9003328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8926" y="2285992"/>
            <a:ext cx="1571636" cy="1682924"/>
          </a:xfrm>
          <a:prstGeom prst="rect">
            <a:avLst/>
          </a:prstGeom>
          <a:noFill/>
        </p:spPr>
      </p:pic>
      <p:pic>
        <p:nvPicPr>
          <p:cNvPr id="1032" name="Picture 8" descr="C:\Users\User20\AppData\Local\Microsoft\Windows\Temporary Internet Files\Content.IE5\A8FT7FXW\MC90043387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29256" y="2643182"/>
            <a:ext cx="1057162" cy="1057162"/>
          </a:xfrm>
          <a:prstGeom prst="rect">
            <a:avLst/>
          </a:prstGeom>
          <a:noFill/>
        </p:spPr>
      </p:pic>
      <p:pic>
        <p:nvPicPr>
          <p:cNvPr id="1033" name="Picture 9" descr="C:\Users\User20\AppData\Local\Microsoft\Windows\Temporary Internet Files\Content.IE5\AZDA70SA\MC90028107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57224" y="2428868"/>
            <a:ext cx="1571636" cy="14703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Obrázky: http//office.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Učebnice: Start </a:t>
            </a:r>
            <a:r>
              <a:rPr lang="cs-CZ" dirty="0" err="1" smtClean="0"/>
              <a:t>mit</a:t>
            </a:r>
            <a:r>
              <a:rPr lang="cs-CZ" dirty="0" smtClean="0"/>
              <a:t> Max 2 (</a:t>
            </a:r>
            <a:r>
              <a:rPr lang="cs-CZ" dirty="0" err="1" smtClean="0"/>
              <a:t>Zbranková</a:t>
            </a:r>
            <a:r>
              <a:rPr lang="cs-CZ" dirty="0" smtClean="0"/>
              <a:t>, Fišarová), nakladatelství </a:t>
            </a:r>
            <a:r>
              <a:rPr lang="cs-CZ" dirty="0" err="1" smtClean="0"/>
              <a:t>Fraus</a:t>
            </a:r>
            <a:r>
              <a:rPr lang="cs-CZ" dirty="0" smtClean="0"/>
              <a:t> Plzeň 2001, s.33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203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SLOVESO KÖNNEN</vt:lpstr>
      <vt:lpstr>ČASOVÁNÍ</vt:lpstr>
      <vt:lpstr>SLOVOSLED</vt:lpstr>
      <vt:lpstr>Was kannst du?</vt:lpstr>
      <vt:lpstr>Was kann er/sie/es?</vt:lpstr>
      <vt:lpstr>Was könnt ihr?</vt:lpstr>
      <vt:lpstr>Was können sie?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KÖNNEN</dc:title>
  <dc:creator>User20</dc:creator>
  <cp:lastModifiedBy>Marie Tomanová</cp:lastModifiedBy>
  <cp:revision>8</cp:revision>
  <dcterms:created xsi:type="dcterms:W3CDTF">2011-02-17T08:17:38Z</dcterms:created>
  <dcterms:modified xsi:type="dcterms:W3CDTF">2013-01-19T18:06:34Z</dcterms:modified>
</cp:coreProperties>
</file>