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image" Target="../media/image17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image" Target="../media/image20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image" Target="../media/image23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7.wmf"/><Relationship Id="rId1" Type="http://schemas.openxmlformats.org/officeDocument/2006/relationships/image" Target="../media/image26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image" Target="../media/image17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image" Target="../media/image20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image" Target="../media/image23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7.wmf"/><Relationship Id="rId1" Type="http://schemas.openxmlformats.org/officeDocument/2006/relationships/image" Target="../media/image2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35AFB6-85A9-4813-9CDD-631D9718C942}" type="doc">
      <dgm:prSet loTypeId="urn:microsoft.com/office/officeart/2005/8/layout/vList4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C77260-661D-48B0-A103-064F960A0D19}">
      <dgm:prSet phldrT="[Text]"/>
      <dgm:spPr/>
      <dgm:t>
        <a:bodyPr/>
        <a:lstStyle/>
        <a:p>
          <a:r>
            <a:rPr lang="de-DE" dirty="0" smtClean="0"/>
            <a:t>Tschechisch</a:t>
          </a:r>
          <a:endParaRPr lang="cs-CZ" dirty="0"/>
        </a:p>
      </dgm:t>
    </dgm:pt>
    <dgm:pt modelId="{B37ECE3D-4C98-4A19-B041-8301F4F58710}" type="parTrans" cxnId="{CFB461CA-3551-44C1-B4FB-8406A42E4E72}">
      <dgm:prSet/>
      <dgm:spPr/>
      <dgm:t>
        <a:bodyPr/>
        <a:lstStyle/>
        <a:p>
          <a:endParaRPr lang="cs-CZ"/>
        </a:p>
      </dgm:t>
    </dgm:pt>
    <dgm:pt modelId="{F17CBC98-4C4B-4B87-B31B-A75A82D27B83}" type="sibTrans" cxnId="{CFB461CA-3551-44C1-B4FB-8406A42E4E72}">
      <dgm:prSet/>
      <dgm:spPr/>
      <dgm:t>
        <a:bodyPr/>
        <a:lstStyle/>
        <a:p>
          <a:endParaRPr lang="cs-CZ"/>
        </a:p>
      </dgm:t>
    </dgm:pt>
    <dgm:pt modelId="{00FB6B9B-5CE4-4DA9-8F94-C9CB7FC637CE}">
      <dgm:prSet phldrT="[Text]"/>
      <dgm:spPr/>
      <dgm:t>
        <a:bodyPr/>
        <a:lstStyle/>
        <a:p>
          <a:r>
            <a:rPr lang="cs-CZ" dirty="0" smtClean="0"/>
            <a:t>l</a:t>
          </a:r>
          <a:r>
            <a:rPr lang="de-DE" dirty="0" err="1" smtClean="0"/>
            <a:t>esen</a:t>
          </a:r>
          <a:r>
            <a:rPr lang="de-DE" dirty="0" smtClean="0"/>
            <a:t>, schreiben, erzählen</a:t>
          </a:r>
          <a:endParaRPr lang="cs-CZ" dirty="0"/>
        </a:p>
      </dgm:t>
    </dgm:pt>
    <dgm:pt modelId="{1ADA7A41-D316-425A-90D0-DE5713EA3771}" type="parTrans" cxnId="{318D9E58-85CC-461D-9313-3FBB0140FA46}">
      <dgm:prSet/>
      <dgm:spPr/>
      <dgm:t>
        <a:bodyPr/>
        <a:lstStyle/>
        <a:p>
          <a:endParaRPr lang="cs-CZ"/>
        </a:p>
      </dgm:t>
    </dgm:pt>
    <dgm:pt modelId="{693028EB-BF4C-49E0-B11F-79A1E4F16AC6}" type="sibTrans" cxnId="{318D9E58-85CC-461D-9313-3FBB0140FA46}">
      <dgm:prSet/>
      <dgm:spPr/>
      <dgm:t>
        <a:bodyPr/>
        <a:lstStyle/>
        <a:p>
          <a:endParaRPr lang="cs-CZ"/>
        </a:p>
      </dgm:t>
    </dgm:pt>
    <dgm:pt modelId="{DCAC45F6-E715-4E16-9C60-0C7C59C57E38}">
      <dgm:prSet phldrT="[Text]"/>
      <dgm:spPr/>
      <dgm:t>
        <a:bodyPr/>
        <a:lstStyle/>
        <a:p>
          <a:r>
            <a:rPr lang="de-DE" dirty="0" smtClean="0"/>
            <a:t>Heimatkunde</a:t>
          </a:r>
          <a:endParaRPr lang="cs-CZ" dirty="0"/>
        </a:p>
      </dgm:t>
    </dgm:pt>
    <dgm:pt modelId="{C059C6F7-00FE-405E-A188-F0D85A1F0C24}" type="parTrans" cxnId="{3B2A9F87-2F1C-4085-B6B1-E2ACD32C6C32}">
      <dgm:prSet/>
      <dgm:spPr/>
      <dgm:t>
        <a:bodyPr/>
        <a:lstStyle/>
        <a:p>
          <a:endParaRPr lang="cs-CZ"/>
        </a:p>
      </dgm:t>
    </dgm:pt>
    <dgm:pt modelId="{5AD6136A-5FAE-4961-B832-4F9976E3BA05}" type="sibTrans" cxnId="{3B2A9F87-2F1C-4085-B6B1-E2ACD32C6C32}">
      <dgm:prSet/>
      <dgm:spPr/>
      <dgm:t>
        <a:bodyPr/>
        <a:lstStyle/>
        <a:p>
          <a:endParaRPr lang="cs-CZ"/>
        </a:p>
      </dgm:t>
    </dgm:pt>
    <dgm:pt modelId="{7A4FBE73-2A73-49B5-B2E8-707E04A9A411}">
      <dgm:prSet phldrT="[Text]"/>
      <dgm:spPr/>
      <dgm:t>
        <a:bodyPr/>
        <a:lstStyle/>
        <a:p>
          <a:r>
            <a:rPr lang="de-DE" dirty="0" smtClean="0"/>
            <a:t>lesen, malen, Geschichten erzählen</a:t>
          </a:r>
          <a:endParaRPr lang="cs-CZ" dirty="0"/>
        </a:p>
      </dgm:t>
    </dgm:pt>
    <dgm:pt modelId="{4A988580-61A1-4CF5-89F9-302264F900B2}" type="parTrans" cxnId="{B1BFBE71-769B-4372-88AD-FA8DA12C2AD2}">
      <dgm:prSet/>
      <dgm:spPr/>
      <dgm:t>
        <a:bodyPr/>
        <a:lstStyle/>
        <a:p>
          <a:endParaRPr lang="cs-CZ"/>
        </a:p>
      </dgm:t>
    </dgm:pt>
    <dgm:pt modelId="{BCD09560-6B59-4EE4-A3EB-CD16067AD748}" type="sibTrans" cxnId="{B1BFBE71-769B-4372-88AD-FA8DA12C2AD2}">
      <dgm:prSet/>
      <dgm:spPr/>
      <dgm:t>
        <a:bodyPr/>
        <a:lstStyle/>
        <a:p>
          <a:endParaRPr lang="cs-CZ"/>
        </a:p>
      </dgm:t>
    </dgm:pt>
    <dgm:pt modelId="{1952C9FD-B886-4F25-8E87-74FC4DDE4A70}">
      <dgm:prSet phldrT="[Text]"/>
      <dgm:spPr/>
      <dgm:t>
        <a:bodyPr/>
        <a:lstStyle/>
        <a:p>
          <a:r>
            <a:rPr lang="de-DE" dirty="0" smtClean="0"/>
            <a:t>Mathematik </a:t>
          </a:r>
          <a:r>
            <a:rPr lang="de-DE" dirty="0" smtClean="0"/>
            <a:t>(Mathe)</a:t>
          </a:r>
          <a:endParaRPr lang="cs-CZ" dirty="0"/>
        </a:p>
      </dgm:t>
    </dgm:pt>
    <dgm:pt modelId="{C626EE9C-8449-415A-A0BC-7BBF23C1AA09}" type="parTrans" cxnId="{7AD1DA80-3756-4C4B-876D-68995D908326}">
      <dgm:prSet/>
      <dgm:spPr/>
      <dgm:t>
        <a:bodyPr/>
        <a:lstStyle/>
        <a:p>
          <a:endParaRPr lang="cs-CZ"/>
        </a:p>
      </dgm:t>
    </dgm:pt>
    <dgm:pt modelId="{C1B90BB2-8047-49C8-9E01-B8A1D4F587F1}" type="sibTrans" cxnId="{7AD1DA80-3756-4C4B-876D-68995D908326}">
      <dgm:prSet/>
      <dgm:spPr/>
      <dgm:t>
        <a:bodyPr/>
        <a:lstStyle/>
        <a:p>
          <a:endParaRPr lang="cs-CZ"/>
        </a:p>
      </dgm:t>
    </dgm:pt>
    <dgm:pt modelId="{ADA8BDF3-F3F4-44D3-9DD0-68A1A7345EB0}">
      <dgm:prSet phldrT="[Text]"/>
      <dgm:spPr/>
      <dgm:t>
        <a:bodyPr/>
        <a:lstStyle/>
        <a:p>
          <a:r>
            <a:rPr lang="de-DE" dirty="0" smtClean="0"/>
            <a:t>rechnen</a:t>
          </a:r>
          <a:endParaRPr lang="cs-CZ" dirty="0"/>
        </a:p>
      </dgm:t>
    </dgm:pt>
    <dgm:pt modelId="{EE1D0F67-1C0B-4AB3-832A-9EA3EC4754A0}" type="parTrans" cxnId="{D262989C-088A-453E-8C16-9052353E6B81}">
      <dgm:prSet/>
      <dgm:spPr/>
      <dgm:t>
        <a:bodyPr/>
        <a:lstStyle/>
        <a:p>
          <a:endParaRPr lang="cs-CZ"/>
        </a:p>
      </dgm:t>
    </dgm:pt>
    <dgm:pt modelId="{87F959F8-091C-4FB3-BE48-BF5C87C0E162}" type="sibTrans" cxnId="{D262989C-088A-453E-8C16-9052353E6B81}">
      <dgm:prSet/>
      <dgm:spPr/>
      <dgm:t>
        <a:bodyPr/>
        <a:lstStyle/>
        <a:p>
          <a:endParaRPr lang="cs-CZ"/>
        </a:p>
      </dgm:t>
    </dgm:pt>
    <dgm:pt modelId="{E2EC30F8-52CD-4901-AC56-031834B81D22}" type="pres">
      <dgm:prSet presAssocID="{C635AFB6-85A9-4813-9CDD-631D9718C942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AA11702-3A45-4620-A803-D610350F2AAC}" type="pres">
      <dgm:prSet presAssocID="{13C77260-661D-48B0-A103-064F960A0D19}" presName="comp" presStyleCnt="0"/>
      <dgm:spPr/>
    </dgm:pt>
    <dgm:pt modelId="{C84FA97F-153E-4604-B722-2A3AFC6A0B62}" type="pres">
      <dgm:prSet presAssocID="{13C77260-661D-48B0-A103-064F960A0D19}" presName="box" presStyleLbl="node1" presStyleIdx="0" presStyleCnt="3"/>
      <dgm:spPr/>
      <dgm:t>
        <a:bodyPr/>
        <a:lstStyle/>
        <a:p>
          <a:endParaRPr lang="cs-CZ"/>
        </a:p>
      </dgm:t>
    </dgm:pt>
    <dgm:pt modelId="{EEAB2490-54A6-45F8-B5CA-A00DAE07F450}" type="pres">
      <dgm:prSet presAssocID="{13C77260-661D-48B0-A103-064F960A0D19}" presName="img" presStyleLbl="fgImgPlace1" presStyleIdx="0" presStyleCnt="3" custLinFactNeighborX="-3590" custLinFactNeighborY="-3608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AE43EC07-C988-484D-89CA-C38F6C520520}" type="pres">
      <dgm:prSet presAssocID="{13C77260-661D-48B0-A103-064F960A0D19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E6751D-E7FB-443A-8F28-FE8B211A08C4}" type="pres">
      <dgm:prSet presAssocID="{F17CBC98-4C4B-4B87-B31B-A75A82D27B83}" presName="spacer" presStyleCnt="0"/>
      <dgm:spPr/>
    </dgm:pt>
    <dgm:pt modelId="{B849D2E6-251E-46FA-ABA2-8241CD72FFC1}" type="pres">
      <dgm:prSet presAssocID="{DCAC45F6-E715-4E16-9C60-0C7C59C57E38}" presName="comp" presStyleCnt="0"/>
      <dgm:spPr/>
    </dgm:pt>
    <dgm:pt modelId="{01CCA828-8A1A-4EF5-A3C5-A6F79D029E4D}" type="pres">
      <dgm:prSet presAssocID="{DCAC45F6-E715-4E16-9C60-0C7C59C57E38}" presName="box" presStyleLbl="node1" presStyleIdx="1" presStyleCnt="3" custLinFactNeighborX="126" custLinFactNeighborY="9120"/>
      <dgm:spPr/>
      <dgm:t>
        <a:bodyPr/>
        <a:lstStyle/>
        <a:p>
          <a:endParaRPr lang="cs-CZ"/>
        </a:p>
      </dgm:t>
    </dgm:pt>
    <dgm:pt modelId="{FF11705D-78B4-41A5-A338-045BDFDBBB75}" type="pres">
      <dgm:prSet presAssocID="{DCAC45F6-E715-4E16-9C60-0C7C59C57E38}" presName="img" presStyleLbl="fgImgPlace1" presStyleIdx="1" presStyleCnt="3" custLinFactNeighborX="785" custLinFactNeighborY="-1100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7CBF8464-C83C-4956-BC95-5543B9E4C4D1}" type="pres">
      <dgm:prSet presAssocID="{DCAC45F6-E715-4E16-9C60-0C7C59C57E38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CB0A97-8C1D-4B90-8CA6-63AB54339AFF}" type="pres">
      <dgm:prSet presAssocID="{5AD6136A-5FAE-4961-B832-4F9976E3BA05}" presName="spacer" presStyleCnt="0"/>
      <dgm:spPr/>
    </dgm:pt>
    <dgm:pt modelId="{D75BB6C5-9210-40A1-A19D-3804E6907289}" type="pres">
      <dgm:prSet presAssocID="{1952C9FD-B886-4F25-8E87-74FC4DDE4A70}" presName="comp" presStyleCnt="0"/>
      <dgm:spPr/>
    </dgm:pt>
    <dgm:pt modelId="{62AF181F-66E1-4827-9C29-9F3B80DC69C3}" type="pres">
      <dgm:prSet presAssocID="{1952C9FD-B886-4F25-8E87-74FC4DDE4A70}" presName="box" presStyleLbl="node1" presStyleIdx="2" presStyleCnt="3"/>
      <dgm:spPr/>
      <dgm:t>
        <a:bodyPr/>
        <a:lstStyle/>
        <a:p>
          <a:endParaRPr lang="cs-CZ"/>
        </a:p>
      </dgm:t>
    </dgm:pt>
    <dgm:pt modelId="{221D33B8-9264-4776-98F4-BE3F655D6974}" type="pres">
      <dgm:prSet presAssocID="{1952C9FD-B886-4F25-8E87-74FC4DDE4A70}" presName="img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7AC69751-B4BD-48B8-9AF3-E92876598CA8}" type="pres">
      <dgm:prSet presAssocID="{1952C9FD-B886-4F25-8E87-74FC4DDE4A70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1D4B21C-D634-47B0-8935-6060D7C79EC0}" type="presOf" srcId="{ADA8BDF3-F3F4-44D3-9DD0-68A1A7345EB0}" destId="{62AF181F-66E1-4827-9C29-9F3B80DC69C3}" srcOrd="0" destOrd="1" presId="urn:microsoft.com/office/officeart/2005/8/layout/vList4#1"/>
    <dgm:cxn modelId="{E990CDA2-946C-453C-BC75-339428E31E26}" type="presOf" srcId="{00FB6B9B-5CE4-4DA9-8F94-C9CB7FC637CE}" destId="{AE43EC07-C988-484D-89CA-C38F6C520520}" srcOrd="1" destOrd="1" presId="urn:microsoft.com/office/officeart/2005/8/layout/vList4#1"/>
    <dgm:cxn modelId="{97FFB228-CC7E-46F4-A9C0-DD9C453C4C97}" type="presOf" srcId="{13C77260-661D-48B0-A103-064F960A0D19}" destId="{C84FA97F-153E-4604-B722-2A3AFC6A0B62}" srcOrd="0" destOrd="0" presId="urn:microsoft.com/office/officeart/2005/8/layout/vList4#1"/>
    <dgm:cxn modelId="{99AA4509-2A19-4315-A0FE-A1AC2B3CB60D}" type="presOf" srcId="{DCAC45F6-E715-4E16-9C60-0C7C59C57E38}" destId="{7CBF8464-C83C-4956-BC95-5543B9E4C4D1}" srcOrd="1" destOrd="0" presId="urn:microsoft.com/office/officeart/2005/8/layout/vList4#1"/>
    <dgm:cxn modelId="{EC19AFB0-F8F6-4657-A34F-8EB11B7EE280}" type="presOf" srcId="{1952C9FD-B886-4F25-8E87-74FC4DDE4A70}" destId="{7AC69751-B4BD-48B8-9AF3-E92876598CA8}" srcOrd="1" destOrd="0" presId="urn:microsoft.com/office/officeart/2005/8/layout/vList4#1"/>
    <dgm:cxn modelId="{CFB461CA-3551-44C1-B4FB-8406A42E4E72}" srcId="{C635AFB6-85A9-4813-9CDD-631D9718C942}" destId="{13C77260-661D-48B0-A103-064F960A0D19}" srcOrd="0" destOrd="0" parTransId="{B37ECE3D-4C98-4A19-B041-8301F4F58710}" sibTransId="{F17CBC98-4C4B-4B87-B31B-A75A82D27B83}"/>
    <dgm:cxn modelId="{BDCABFF6-96BF-4BBE-92A1-9CC84AC76FC9}" type="presOf" srcId="{1952C9FD-B886-4F25-8E87-74FC4DDE4A70}" destId="{62AF181F-66E1-4827-9C29-9F3B80DC69C3}" srcOrd="0" destOrd="0" presId="urn:microsoft.com/office/officeart/2005/8/layout/vList4#1"/>
    <dgm:cxn modelId="{F89BF6F3-9A8B-46C9-8480-3FBBB61185D4}" type="presOf" srcId="{DCAC45F6-E715-4E16-9C60-0C7C59C57E38}" destId="{01CCA828-8A1A-4EF5-A3C5-A6F79D029E4D}" srcOrd="0" destOrd="0" presId="urn:microsoft.com/office/officeart/2005/8/layout/vList4#1"/>
    <dgm:cxn modelId="{D3744764-1FCC-4D8F-B1AE-E11818ECD6FD}" type="presOf" srcId="{ADA8BDF3-F3F4-44D3-9DD0-68A1A7345EB0}" destId="{7AC69751-B4BD-48B8-9AF3-E92876598CA8}" srcOrd="1" destOrd="1" presId="urn:microsoft.com/office/officeart/2005/8/layout/vList4#1"/>
    <dgm:cxn modelId="{7AD1DA80-3756-4C4B-876D-68995D908326}" srcId="{C635AFB6-85A9-4813-9CDD-631D9718C942}" destId="{1952C9FD-B886-4F25-8E87-74FC4DDE4A70}" srcOrd="2" destOrd="0" parTransId="{C626EE9C-8449-415A-A0BC-7BBF23C1AA09}" sibTransId="{C1B90BB2-8047-49C8-9E01-B8A1D4F587F1}"/>
    <dgm:cxn modelId="{D262989C-088A-453E-8C16-9052353E6B81}" srcId="{1952C9FD-B886-4F25-8E87-74FC4DDE4A70}" destId="{ADA8BDF3-F3F4-44D3-9DD0-68A1A7345EB0}" srcOrd="0" destOrd="0" parTransId="{EE1D0F67-1C0B-4AB3-832A-9EA3EC4754A0}" sibTransId="{87F959F8-091C-4FB3-BE48-BF5C87C0E162}"/>
    <dgm:cxn modelId="{039399C6-ED83-4205-9A1F-1CA8C8C5EE65}" type="presOf" srcId="{C635AFB6-85A9-4813-9CDD-631D9718C942}" destId="{E2EC30F8-52CD-4901-AC56-031834B81D22}" srcOrd="0" destOrd="0" presId="urn:microsoft.com/office/officeart/2005/8/layout/vList4#1"/>
    <dgm:cxn modelId="{B1BFBE71-769B-4372-88AD-FA8DA12C2AD2}" srcId="{DCAC45F6-E715-4E16-9C60-0C7C59C57E38}" destId="{7A4FBE73-2A73-49B5-B2E8-707E04A9A411}" srcOrd="0" destOrd="0" parTransId="{4A988580-61A1-4CF5-89F9-302264F900B2}" sibTransId="{BCD09560-6B59-4EE4-A3EB-CD16067AD748}"/>
    <dgm:cxn modelId="{3B2A9F87-2F1C-4085-B6B1-E2ACD32C6C32}" srcId="{C635AFB6-85A9-4813-9CDD-631D9718C942}" destId="{DCAC45F6-E715-4E16-9C60-0C7C59C57E38}" srcOrd="1" destOrd="0" parTransId="{C059C6F7-00FE-405E-A188-F0D85A1F0C24}" sibTransId="{5AD6136A-5FAE-4961-B832-4F9976E3BA05}"/>
    <dgm:cxn modelId="{F54B374F-5667-4D33-B0EF-A50A44AA8377}" type="presOf" srcId="{13C77260-661D-48B0-A103-064F960A0D19}" destId="{AE43EC07-C988-484D-89CA-C38F6C520520}" srcOrd="1" destOrd="0" presId="urn:microsoft.com/office/officeart/2005/8/layout/vList4#1"/>
    <dgm:cxn modelId="{318D9E58-85CC-461D-9313-3FBB0140FA46}" srcId="{13C77260-661D-48B0-A103-064F960A0D19}" destId="{00FB6B9B-5CE4-4DA9-8F94-C9CB7FC637CE}" srcOrd="0" destOrd="0" parTransId="{1ADA7A41-D316-425A-90D0-DE5713EA3771}" sibTransId="{693028EB-BF4C-49E0-B11F-79A1E4F16AC6}"/>
    <dgm:cxn modelId="{32CC308F-9391-4B31-85E8-9240A4F44273}" type="presOf" srcId="{7A4FBE73-2A73-49B5-B2E8-707E04A9A411}" destId="{7CBF8464-C83C-4956-BC95-5543B9E4C4D1}" srcOrd="1" destOrd="1" presId="urn:microsoft.com/office/officeart/2005/8/layout/vList4#1"/>
    <dgm:cxn modelId="{3B192B46-5B12-479C-B118-9FF2262B92DD}" type="presOf" srcId="{00FB6B9B-5CE4-4DA9-8F94-C9CB7FC637CE}" destId="{C84FA97F-153E-4604-B722-2A3AFC6A0B62}" srcOrd="0" destOrd="1" presId="urn:microsoft.com/office/officeart/2005/8/layout/vList4#1"/>
    <dgm:cxn modelId="{3B79FD3F-3558-47C5-A853-747B6F9E2E27}" type="presOf" srcId="{7A4FBE73-2A73-49B5-B2E8-707E04A9A411}" destId="{01CCA828-8A1A-4EF5-A3C5-A6F79D029E4D}" srcOrd="0" destOrd="1" presId="urn:microsoft.com/office/officeart/2005/8/layout/vList4#1"/>
    <dgm:cxn modelId="{AA74C683-24D2-4882-94F0-417563FA3172}" type="presParOf" srcId="{E2EC30F8-52CD-4901-AC56-031834B81D22}" destId="{EAA11702-3A45-4620-A803-D610350F2AAC}" srcOrd="0" destOrd="0" presId="urn:microsoft.com/office/officeart/2005/8/layout/vList4#1"/>
    <dgm:cxn modelId="{4E386787-A65B-4B79-964A-789C94EFD7E5}" type="presParOf" srcId="{EAA11702-3A45-4620-A803-D610350F2AAC}" destId="{C84FA97F-153E-4604-B722-2A3AFC6A0B62}" srcOrd="0" destOrd="0" presId="urn:microsoft.com/office/officeart/2005/8/layout/vList4#1"/>
    <dgm:cxn modelId="{6436BAFF-D1D6-47B1-95E0-8A25D7A6086D}" type="presParOf" srcId="{EAA11702-3A45-4620-A803-D610350F2AAC}" destId="{EEAB2490-54A6-45F8-B5CA-A00DAE07F450}" srcOrd="1" destOrd="0" presId="urn:microsoft.com/office/officeart/2005/8/layout/vList4#1"/>
    <dgm:cxn modelId="{07C15A63-2EAA-4ED0-BEBF-679353593DA2}" type="presParOf" srcId="{EAA11702-3A45-4620-A803-D610350F2AAC}" destId="{AE43EC07-C988-484D-89CA-C38F6C520520}" srcOrd="2" destOrd="0" presId="urn:microsoft.com/office/officeart/2005/8/layout/vList4#1"/>
    <dgm:cxn modelId="{5AC16FBD-90FE-41DE-8342-76C78452BBC3}" type="presParOf" srcId="{E2EC30F8-52CD-4901-AC56-031834B81D22}" destId="{7DE6751D-E7FB-443A-8F28-FE8B211A08C4}" srcOrd="1" destOrd="0" presId="urn:microsoft.com/office/officeart/2005/8/layout/vList4#1"/>
    <dgm:cxn modelId="{D4A53C6C-74B5-484E-BA6E-A91ACFD97BEE}" type="presParOf" srcId="{E2EC30F8-52CD-4901-AC56-031834B81D22}" destId="{B849D2E6-251E-46FA-ABA2-8241CD72FFC1}" srcOrd="2" destOrd="0" presId="urn:microsoft.com/office/officeart/2005/8/layout/vList4#1"/>
    <dgm:cxn modelId="{BDD380F7-0009-4782-A55F-F57E1B2DD393}" type="presParOf" srcId="{B849D2E6-251E-46FA-ABA2-8241CD72FFC1}" destId="{01CCA828-8A1A-4EF5-A3C5-A6F79D029E4D}" srcOrd="0" destOrd="0" presId="urn:microsoft.com/office/officeart/2005/8/layout/vList4#1"/>
    <dgm:cxn modelId="{00090C5C-FCB3-4CEA-8575-A083CDB215DD}" type="presParOf" srcId="{B849D2E6-251E-46FA-ABA2-8241CD72FFC1}" destId="{FF11705D-78B4-41A5-A338-045BDFDBBB75}" srcOrd="1" destOrd="0" presId="urn:microsoft.com/office/officeart/2005/8/layout/vList4#1"/>
    <dgm:cxn modelId="{3C4E88DD-83FD-4E91-AEA5-C36BA007AB97}" type="presParOf" srcId="{B849D2E6-251E-46FA-ABA2-8241CD72FFC1}" destId="{7CBF8464-C83C-4956-BC95-5543B9E4C4D1}" srcOrd="2" destOrd="0" presId="urn:microsoft.com/office/officeart/2005/8/layout/vList4#1"/>
    <dgm:cxn modelId="{E0E885D0-E3AD-463B-9D4F-E9D52588FA5B}" type="presParOf" srcId="{E2EC30F8-52CD-4901-AC56-031834B81D22}" destId="{00CB0A97-8C1D-4B90-8CA6-63AB54339AFF}" srcOrd="3" destOrd="0" presId="urn:microsoft.com/office/officeart/2005/8/layout/vList4#1"/>
    <dgm:cxn modelId="{30D9EA8E-6D59-47B9-8483-A5CA42E89CCF}" type="presParOf" srcId="{E2EC30F8-52CD-4901-AC56-031834B81D22}" destId="{D75BB6C5-9210-40A1-A19D-3804E6907289}" srcOrd="4" destOrd="0" presId="urn:microsoft.com/office/officeart/2005/8/layout/vList4#1"/>
    <dgm:cxn modelId="{5E58B35D-7ECD-4F5D-88EF-D65A5A997C53}" type="presParOf" srcId="{D75BB6C5-9210-40A1-A19D-3804E6907289}" destId="{62AF181F-66E1-4827-9C29-9F3B80DC69C3}" srcOrd="0" destOrd="0" presId="urn:microsoft.com/office/officeart/2005/8/layout/vList4#1"/>
    <dgm:cxn modelId="{E9ECCE2A-98C9-4A41-BF07-91B49C9D618D}" type="presParOf" srcId="{D75BB6C5-9210-40A1-A19D-3804E6907289}" destId="{221D33B8-9264-4776-98F4-BE3F655D6974}" srcOrd="1" destOrd="0" presId="urn:microsoft.com/office/officeart/2005/8/layout/vList4#1"/>
    <dgm:cxn modelId="{7A5BB78E-6CE6-41C6-B08D-C101AD540EDF}" type="presParOf" srcId="{D75BB6C5-9210-40A1-A19D-3804E6907289}" destId="{7AC69751-B4BD-48B8-9AF3-E92876598CA8}" srcOrd="2" destOrd="0" presId="urn:microsoft.com/office/officeart/2005/8/layout/vList4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5EAE0EF-819B-491C-9F7D-17A8E6AE97C5}" type="doc">
      <dgm:prSet loTypeId="urn:microsoft.com/office/officeart/2005/8/layout/vList4#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4B2FB17-17F0-4B44-AC20-74FEF8547DE8}">
      <dgm:prSet phldrT="[Text]"/>
      <dgm:spPr/>
      <dgm:t>
        <a:bodyPr/>
        <a:lstStyle/>
        <a:p>
          <a:r>
            <a:rPr lang="de-DE" dirty="0" smtClean="0"/>
            <a:t>Deutsch</a:t>
          </a:r>
          <a:endParaRPr lang="cs-CZ" dirty="0"/>
        </a:p>
      </dgm:t>
    </dgm:pt>
    <dgm:pt modelId="{6BCA06E9-611F-40DE-806A-BA9C7268E41B}" type="parTrans" cxnId="{458B4239-DD09-4E56-B2E5-DC00BFFED16E}">
      <dgm:prSet/>
      <dgm:spPr/>
      <dgm:t>
        <a:bodyPr/>
        <a:lstStyle/>
        <a:p>
          <a:endParaRPr lang="cs-CZ"/>
        </a:p>
      </dgm:t>
    </dgm:pt>
    <dgm:pt modelId="{8477E40E-57C7-406B-B2BE-982798155F16}" type="sibTrans" cxnId="{458B4239-DD09-4E56-B2E5-DC00BFFED16E}">
      <dgm:prSet/>
      <dgm:spPr/>
      <dgm:t>
        <a:bodyPr/>
        <a:lstStyle/>
        <a:p>
          <a:endParaRPr lang="cs-CZ"/>
        </a:p>
      </dgm:t>
    </dgm:pt>
    <dgm:pt modelId="{4D6E2F16-6E2C-4B9B-9BED-1967FD9A00D6}">
      <dgm:prSet phldrT="[Text]"/>
      <dgm:spPr/>
      <dgm:t>
        <a:bodyPr/>
        <a:lstStyle/>
        <a:p>
          <a:r>
            <a:rPr lang="cs-CZ" dirty="0" smtClean="0"/>
            <a:t>l</a:t>
          </a:r>
          <a:r>
            <a:rPr lang="de-DE" dirty="0" err="1" smtClean="0"/>
            <a:t>esen</a:t>
          </a:r>
          <a:r>
            <a:rPr lang="de-DE" dirty="0" smtClean="0"/>
            <a:t>, schreiben,  Deutsch sprechen, Dialoge machen, singen, spielen</a:t>
          </a:r>
          <a:endParaRPr lang="cs-CZ" dirty="0"/>
        </a:p>
      </dgm:t>
    </dgm:pt>
    <dgm:pt modelId="{D49841AD-A3EF-481E-BB40-D8B010D531FA}" type="parTrans" cxnId="{E452E4A4-C4C5-4BF2-AF63-F617BA6F1C5B}">
      <dgm:prSet/>
      <dgm:spPr/>
      <dgm:t>
        <a:bodyPr/>
        <a:lstStyle/>
        <a:p>
          <a:endParaRPr lang="cs-CZ"/>
        </a:p>
      </dgm:t>
    </dgm:pt>
    <dgm:pt modelId="{BAA5EFA0-3226-4B4A-8682-B16D156BFABA}" type="sibTrans" cxnId="{E452E4A4-C4C5-4BF2-AF63-F617BA6F1C5B}">
      <dgm:prSet/>
      <dgm:spPr/>
      <dgm:t>
        <a:bodyPr/>
        <a:lstStyle/>
        <a:p>
          <a:endParaRPr lang="cs-CZ"/>
        </a:p>
      </dgm:t>
    </dgm:pt>
    <dgm:pt modelId="{4ABDC997-1233-4DF6-9840-0A114DC59E81}">
      <dgm:prSet phldrT="[Text]"/>
      <dgm:spPr/>
      <dgm:t>
        <a:bodyPr/>
        <a:lstStyle/>
        <a:p>
          <a:r>
            <a:rPr lang="de-DE" dirty="0" smtClean="0"/>
            <a:t>Englisch</a:t>
          </a:r>
          <a:endParaRPr lang="cs-CZ" dirty="0"/>
        </a:p>
      </dgm:t>
    </dgm:pt>
    <dgm:pt modelId="{1BA03A96-FC2B-41DC-8854-AB37A739392D}" type="parTrans" cxnId="{BEB34D2F-F940-4AFE-BAFB-214CAB4590F8}">
      <dgm:prSet/>
      <dgm:spPr/>
      <dgm:t>
        <a:bodyPr/>
        <a:lstStyle/>
        <a:p>
          <a:endParaRPr lang="cs-CZ"/>
        </a:p>
      </dgm:t>
    </dgm:pt>
    <dgm:pt modelId="{B289624A-DBA1-4B1A-B037-DB0A52E40A59}" type="sibTrans" cxnId="{BEB34D2F-F940-4AFE-BAFB-214CAB4590F8}">
      <dgm:prSet/>
      <dgm:spPr/>
      <dgm:t>
        <a:bodyPr/>
        <a:lstStyle/>
        <a:p>
          <a:endParaRPr lang="cs-CZ"/>
        </a:p>
      </dgm:t>
    </dgm:pt>
    <dgm:pt modelId="{AA01E306-80C3-488A-8813-AE1B861A9D05}">
      <dgm:prSet phldrT="[Text]"/>
      <dgm:spPr/>
      <dgm:t>
        <a:bodyPr/>
        <a:lstStyle/>
        <a:p>
          <a:r>
            <a:rPr lang="cs-CZ" dirty="0" smtClean="0"/>
            <a:t>l</a:t>
          </a:r>
          <a:r>
            <a:rPr lang="de-DE" dirty="0" err="1" smtClean="0"/>
            <a:t>esen</a:t>
          </a:r>
          <a:r>
            <a:rPr lang="de-DE" dirty="0" smtClean="0"/>
            <a:t>, schreiben, Englisch sprechen, Dialoge machen, singen, spielen</a:t>
          </a:r>
          <a:endParaRPr lang="cs-CZ" dirty="0"/>
        </a:p>
      </dgm:t>
    </dgm:pt>
    <dgm:pt modelId="{00F5D9C4-590F-4EA5-A604-8DC582E6E5E1}" type="parTrans" cxnId="{7BED036C-2A53-4029-A288-934682DDE6A5}">
      <dgm:prSet/>
      <dgm:spPr/>
      <dgm:t>
        <a:bodyPr/>
        <a:lstStyle/>
        <a:p>
          <a:endParaRPr lang="cs-CZ"/>
        </a:p>
      </dgm:t>
    </dgm:pt>
    <dgm:pt modelId="{F14A4B65-3F0D-4A2D-B71A-C01ED7C0D647}" type="sibTrans" cxnId="{7BED036C-2A53-4029-A288-934682DDE6A5}">
      <dgm:prSet/>
      <dgm:spPr/>
      <dgm:t>
        <a:bodyPr/>
        <a:lstStyle/>
        <a:p>
          <a:endParaRPr lang="cs-CZ"/>
        </a:p>
      </dgm:t>
    </dgm:pt>
    <dgm:pt modelId="{1F1F9985-F934-47F7-8533-71F2887EE824}">
      <dgm:prSet phldrT="[Text]"/>
      <dgm:spPr/>
      <dgm:t>
        <a:bodyPr/>
        <a:lstStyle/>
        <a:p>
          <a:r>
            <a:rPr lang="de-DE" dirty="0" smtClean="0"/>
            <a:t>Kunst</a:t>
          </a:r>
          <a:endParaRPr lang="cs-CZ" dirty="0"/>
        </a:p>
      </dgm:t>
    </dgm:pt>
    <dgm:pt modelId="{51B0EF92-FBE1-48D3-B948-8907C3993FD0}" type="parTrans" cxnId="{C6A66CD1-DF50-4D88-B9E3-CBCCD3EB3457}">
      <dgm:prSet/>
      <dgm:spPr/>
      <dgm:t>
        <a:bodyPr/>
        <a:lstStyle/>
        <a:p>
          <a:endParaRPr lang="cs-CZ"/>
        </a:p>
      </dgm:t>
    </dgm:pt>
    <dgm:pt modelId="{656C82F0-2ECB-4B0C-B049-52D50516E003}" type="sibTrans" cxnId="{C6A66CD1-DF50-4D88-B9E3-CBCCD3EB3457}">
      <dgm:prSet/>
      <dgm:spPr/>
      <dgm:t>
        <a:bodyPr/>
        <a:lstStyle/>
        <a:p>
          <a:endParaRPr lang="cs-CZ"/>
        </a:p>
      </dgm:t>
    </dgm:pt>
    <dgm:pt modelId="{F579F717-3E65-42B5-9B0F-226C602D690E}">
      <dgm:prSet phldrT="[Text]"/>
      <dgm:spPr/>
      <dgm:t>
        <a:bodyPr/>
        <a:lstStyle/>
        <a:p>
          <a:r>
            <a:rPr lang="cs-CZ" dirty="0" smtClean="0"/>
            <a:t>m</a:t>
          </a:r>
          <a:r>
            <a:rPr lang="de-DE" dirty="0" err="1" smtClean="0"/>
            <a:t>alen</a:t>
          </a:r>
          <a:r>
            <a:rPr lang="de-DE" dirty="0" smtClean="0"/>
            <a:t>, basteln</a:t>
          </a:r>
          <a:endParaRPr lang="cs-CZ" dirty="0"/>
        </a:p>
      </dgm:t>
    </dgm:pt>
    <dgm:pt modelId="{C92DBB46-F302-451C-AED7-1522BE8B52C5}" type="parTrans" cxnId="{92B26102-5F0D-4EA4-805C-F80B64BCE214}">
      <dgm:prSet/>
      <dgm:spPr/>
      <dgm:t>
        <a:bodyPr/>
        <a:lstStyle/>
        <a:p>
          <a:endParaRPr lang="cs-CZ"/>
        </a:p>
      </dgm:t>
    </dgm:pt>
    <dgm:pt modelId="{1B0D01D3-62C6-4AA3-AABD-0EC21B758FB3}" type="sibTrans" cxnId="{92B26102-5F0D-4EA4-805C-F80B64BCE214}">
      <dgm:prSet/>
      <dgm:spPr/>
      <dgm:t>
        <a:bodyPr/>
        <a:lstStyle/>
        <a:p>
          <a:endParaRPr lang="cs-CZ"/>
        </a:p>
      </dgm:t>
    </dgm:pt>
    <dgm:pt modelId="{30C83347-F1AC-4568-B337-0219B9AD57DD}" type="pres">
      <dgm:prSet presAssocID="{D5EAE0EF-819B-491C-9F7D-17A8E6AE97C5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932FC87-6801-4043-A834-2D00197230F9}" type="pres">
      <dgm:prSet presAssocID="{54B2FB17-17F0-4B44-AC20-74FEF8547DE8}" presName="comp" presStyleCnt="0"/>
      <dgm:spPr/>
    </dgm:pt>
    <dgm:pt modelId="{1D4AAA0B-EB1D-4B55-AEB4-0FB7730FF427}" type="pres">
      <dgm:prSet presAssocID="{54B2FB17-17F0-4B44-AC20-74FEF8547DE8}" presName="box" presStyleLbl="node1" presStyleIdx="0" presStyleCnt="3"/>
      <dgm:spPr/>
      <dgm:t>
        <a:bodyPr/>
        <a:lstStyle/>
        <a:p>
          <a:endParaRPr lang="cs-CZ"/>
        </a:p>
      </dgm:t>
    </dgm:pt>
    <dgm:pt modelId="{152FA2FA-AE97-4AA7-BD21-FF1C9592FD99}" type="pres">
      <dgm:prSet presAssocID="{54B2FB17-17F0-4B44-AC20-74FEF8547DE8}" presName="img" presStyleLbl="fgImgPlace1" presStyleIdx="0" presStyleCnt="3" custLinFactNeighborX="785" custLinFactNeighborY="-3608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19B19F92-95BE-464A-95CA-479374D9CC70}" type="pres">
      <dgm:prSet presAssocID="{54B2FB17-17F0-4B44-AC20-74FEF8547DE8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CFEFF4-316B-40CB-BC74-08B589783492}" type="pres">
      <dgm:prSet presAssocID="{8477E40E-57C7-406B-B2BE-982798155F16}" presName="spacer" presStyleCnt="0"/>
      <dgm:spPr/>
    </dgm:pt>
    <dgm:pt modelId="{B3F185D8-02DB-41BE-961B-D9394098AB18}" type="pres">
      <dgm:prSet presAssocID="{4ABDC997-1233-4DF6-9840-0A114DC59E81}" presName="comp" presStyleCnt="0"/>
      <dgm:spPr/>
    </dgm:pt>
    <dgm:pt modelId="{4588461C-A1A2-4B15-B007-D493AE680AF2}" type="pres">
      <dgm:prSet presAssocID="{4ABDC997-1233-4DF6-9840-0A114DC59E81}" presName="box" presStyleLbl="node1" presStyleIdx="1" presStyleCnt="3"/>
      <dgm:spPr/>
      <dgm:t>
        <a:bodyPr/>
        <a:lstStyle/>
        <a:p>
          <a:endParaRPr lang="cs-CZ"/>
        </a:p>
      </dgm:t>
    </dgm:pt>
    <dgm:pt modelId="{1785D837-F366-4C9E-B7B1-86D34F739C6E}" type="pres">
      <dgm:prSet presAssocID="{4ABDC997-1233-4DF6-9840-0A114DC59E81}" presName="img" presStyleLbl="fgImgPlace1" presStyleIdx="1" presStyleCnt="3" custLinFactNeighborX="-3590" custLinFactNeighborY="-1100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5A36BD96-3B2F-4B2A-9360-179A730B00EC}" type="pres">
      <dgm:prSet presAssocID="{4ABDC997-1233-4DF6-9840-0A114DC59E81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BA4D66-C7E5-4C4B-8ECE-E5E0062C370A}" type="pres">
      <dgm:prSet presAssocID="{B289624A-DBA1-4B1A-B037-DB0A52E40A59}" presName="spacer" presStyleCnt="0"/>
      <dgm:spPr/>
    </dgm:pt>
    <dgm:pt modelId="{1E697C31-B694-46E4-AF4D-03C0ABEF4E2B}" type="pres">
      <dgm:prSet presAssocID="{1F1F9985-F934-47F7-8533-71F2887EE824}" presName="comp" presStyleCnt="0"/>
      <dgm:spPr/>
    </dgm:pt>
    <dgm:pt modelId="{A70225C0-518D-4127-87CD-0C605264A56E}" type="pres">
      <dgm:prSet presAssocID="{1F1F9985-F934-47F7-8533-71F2887EE824}" presName="box" presStyleLbl="node1" presStyleIdx="2" presStyleCnt="3"/>
      <dgm:spPr/>
      <dgm:t>
        <a:bodyPr/>
        <a:lstStyle/>
        <a:p>
          <a:endParaRPr lang="cs-CZ"/>
        </a:p>
      </dgm:t>
    </dgm:pt>
    <dgm:pt modelId="{A76D6B99-0418-4945-BF5B-3F31CECDEC86}" type="pres">
      <dgm:prSet presAssocID="{1F1F9985-F934-47F7-8533-71F2887EE824}" presName="img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203AFECD-89D5-4A20-9D75-3F61A5D4EE99}" type="pres">
      <dgm:prSet presAssocID="{1F1F9985-F934-47F7-8533-71F2887EE824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F9C63D-C564-47C8-B1FA-5171FA8EA303}" type="presOf" srcId="{4ABDC997-1233-4DF6-9840-0A114DC59E81}" destId="{4588461C-A1A2-4B15-B007-D493AE680AF2}" srcOrd="0" destOrd="0" presId="urn:microsoft.com/office/officeart/2005/8/layout/vList4#2"/>
    <dgm:cxn modelId="{93C9D2F4-862B-4538-83EF-05375545C0B4}" type="presOf" srcId="{4D6E2F16-6E2C-4B9B-9BED-1967FD9A00D6}" destId="{1D4AAA0B-EB1D-4B55-AEB4-0FB7730FF427}" srcOrd="0" destOrd="1" presId="urn:microsoft.com/office/officeart/2005/8/layout/vList4#2"/>
    <dgm:cxn modelId="{458B4239-DD09-4E56-B2E5-DC00BFFED16E}" srcId="{D5EAE0EF-819B-491C-9F7D-17A8E6AE97C5}" destId="{54B2FB17-17F0-4B44-AC20-74FEF8547DE8}" srcOrd="0" destOrd="0" parTransId="{6BCA06E9-611F-40DE-806A-BA9C7268E41B}" sibTransId="{8477E40E-57C7-406B-B2BE-982798155F16}"/>
    <dgm:cxn modelId="{E452E4A4-C4C5-4BF2-AF63-F617BA6F1C5B}" srcId="{54B2FB17-17F0-4B44-AC20-74FEF8547DE8}" destId="{4D6E2F16-6E2C-4B9B-9BED-1967FD9A00D6}" srcOrd="0" destOrd="0" parTransId="{D49841AD-A3EF-481E-BB40-D8B010D531FA}" sibTransId="{BAA5EFA0-3226-4B4A-8682-B16D156BFABA}"/>
    <dgm:cxn modelId="{CB6548B2-60B1-42B9-B12D-E0B737AB1215}" type="presOf" srcId="{1F1F9985-F934-47F7-8533-71F2887EE824}" destId="{203AFECD-89D5-4A20-9D75-3F61A5D4EE99}" srcOrd="1" destOrd="0" presId="urn:microsoft.com/office/officeart/2005/8/layout/vList4#2"/>
    <dgm:cxn modelId="{C6A66CD1-DF50-4D88-B9E3-CBCCD3EB3457}" srcId="{D5EAE0EF-819B-491C-9F7D-17A8E6AE97C5}" destId="{1F1F9985-F934-47F7-8533-71F2887EE824}" srcOrd="2" destOrd="0" parTransId="{51B0EF92-FBE1-48D3-B948-8907C3993FD0}" sibTransId="{656C82F0-2ECB-4B0C-B049-52D50516E003}"/>
    <dgm:cxn modelId="{808041E7-FE1E-4F59-85AA-272BA884D795}" type="presOf" srcId="{4D6E2F16-6E2C-4B9B-9BED-1967FD9A00D6}" destId="{19B19F92-95BE-464A-95CA-479374D9CC70}" srcOrd="1" destOrd="1" presId="urn:microsoft.com/office/officeart/2005/8/layout/vList4#2"/>
    <dgm:cxn modelId="{9A4A8695-4A12-42DC-91BC-1AADC6FE355C}" type="presOf" srcId="{F579F717-3E65-42B5-9B0F-226C602D690E}" destId="{A70225C0-518D-4127-87CD-0C605264A56E}" srcOrd="0" destOrd="1" presId="urn:microsoft.com/office/officeart/2005/8/layout/vList4#2"/>
    <dgm:cxn modelId="{E907D457-C2A4-4C98-8DAE-E00D7EB13E76}" type="presOf" srcId="{F579F717-3E65-42B5-9B0F-226C602D690E}" destId="{203AFECD-89D5-4A20-9D75-3F61A5D4EE99}" srcOrd="1" destOrd="1" presId="urn:microsoft.com/office/officeart/2005/8/layout/vList4#2"/>
    <dgm:cxn modelId="{7BED036C-2A53-4029-A288-934682DDE6A5}" srcId="{4ABDC997-1233-4DF6-9840-0A114DC59E81}" destId="{AA01E306-80C3-488A-8813-AE1B861A9D05}" srcOrd="0" destOrd="0" parTransId="{00F5D9C4-590F-4EA5-A604-8DC582E6E5E1}" sibTransId="{F14A4B65-3F0D-4A2D-B71A-C01ED7C0D647}"/>
    <dgm:cxn modelId="{9FBE9B1E-8230-47AD-B5FA-9A7E69A391F5}" type="presOf" srcId="{54B2FB17-17F0-4B44-AC20-74FEF8547DE8}" destId="{1D4AAA0B-EB1D-4B55-AEB4-0FB7730FF427}" srcOrd="0" destOrd="0" presId="urn:microsoft.com/office/officeart/2005/8/layout/vList4#2"/>
    <dgm:cxn modelId="{B23F8B15-21DE-4DB6-8DC7-93BFAA136B4D}" type="presOf" srcId="{AA01E306-80C3-488A-8813-AE1B861A9D05}" destId="{4588461C-A1A2-4B15-B007-D493AE680AF2}" srcOrd="0" destOrd="1" presId="urn:microsoft.com/office/officeart/2005/8/layout/vList4#2"/>
    <dgm:cxn modelId="{64AFE3C9-1022-4630-AA55-0238293D3CC1}" type="presOf" srcId="{D5EAE0EF-819B-491C-9F7D-17A8E6AE97C5}" destId="{30C83347-F1AC-4568-B337-0219B9AD57DD}" srcOrd="0" destOrd="0" presId="urn:microsoft.com/office/officeart/2005/8/layout/vList4#2"/>
    <dgm:cxn modelId="{BEB34D2F-F940-4AFE-BAFB-214CAB4590F8}" srcId="{D5EAE0EF-819B-491C-9F7D-17A8E6AE97C5}" destId="{4ABDC997-1233-4DF6-9840-0A114DC59E81}" srcOrd="1" destOrd="0" parTransId="{1BA03A96-FC2B-41DC-8854-AB37A739392D}" sibTransId="{B289624A-DBA1-4B1A-B037-DB0A52E40A59}"/>
    <dgm:cxn modelId="{DFC1E329-A64D-48AF-A016-606F7C34AE2C}" type="presOf" srcId="{54B2FB17-17F0-4B44-AC20-74FEF8547DE8}" destId="{19B19F92-95BE-464A-95CA-479374D9CC70}" srcOrd="1" destOrd="0" presId="urn:microsoft.com/office/officeart/2005/8/layout/vList4#2"/>
    <dgm:cxn modelId="{6FB3236C-F1B5-40AF-924A-3A813CF63CFA}" type="presOf" srcId="{1F1F9985-F934-47F7-8533-71F2887EE824}" destId="{A70225C0-518D-4127-87CD-0C605264A56E}" srcOrd="0" destOrd="0" presId="urn:microsoft.com/office/officeart/2005/8/layout/vList4#2"/>
    <dgm:cxn modelId="{92B26102-5F0D-4EA4-805C-F80B64BCE214}" srcId="{1F1F9985-F934-47F7-8533-71F2887EE824}" destId="{F579F717-3E65-42B5-9B0F-226C602D690E}" srcOrd="0" destOrd="0" parTransId="{C92DBB46-F302-451C-AED7-1522BE8B52C5}" sibTransId="{1B0D01D3-62C6-4AA3-AABD-0EC21B758FB3}"/>
    <dgm:cxn modelId="{856AFB6D-673B-4921-9B88-203D11D1ACE5}" type="presOf" srcId="{4ABDC997-1233-4DF6-9840-0A114DC59E81}" destId="{5A36BD96-3B2F-4B2A-9360-179A730B00EC}" srcOrd="1" destOrd="0" presId="urn:microsoft.com/office/officeart/2005/8/layout/vList4#2"/>
    <dgm:cxn modelId="{3BDBA73A-0E05-498E-A653-0C1B32C13A7E}" type="presOf" srcId="{AA01E306-80C3-488A-8813-AE1B861A9D05}" destId="{5A36BD96-3B2F-4B2A-9360-179A730B00EC}" srcOrd="1" destOrd="1" presId="urn:microsoft.com/office/officeart/2005/8/layout/vList4#2"/>
    <dgm:cxn modelId="{EC0E1D6A-6FDE-4821-892D-C257CD95E49C}" type="presParOf" srcId="{30C83347-F1AC-4568-B337-0219B9AD57DD}" destId="{B932FC87-6801-4043-A834-2D00197230F9}" srcOrd="0" destOrd="0" presId="urn:microsoft.com/office/officeart/2005/8/layout/vList4#2"/>
    <dgm:cxn modelId="{E4C4D32D-7A2C-44AA-8F83-983F3CF7E6C5}" type="presParOf" srcId="{B932FC87-6801-4043-A834-2D00197230F9}" destId="{1D4AAA0B-EB1D-4B55-AEB4-0FB7730FF427}" srcOrd="0" destOrd="0" presId="urn:microsoft.com/office/officeart/2005/8/layout/vList4#2"/>
    <dgm:cxn modelId="{00770A60-A405-4B0C-8AF4-B5CB232B97EB}" type="presParOf" srcId="{B932FC87-6801-4043-A834-2D00197230F9}" destId="{152FA2FA-AE97-4AA7-BD21-FF1C9592FD99}" srcOrd="1" destOrd="0" presId="urn:microsoft.com/office/officeart/2005/8/layout/vList4#2"/>
    <dgm:cxn modelId="{C5EB662A-F0A8-4BE5-B471-95CBEAF8E5C4}" type="presParOf" srcId="{B932FC87-6801-4043-A834-2D00197230F9}" destId="{19B19F92-95BE-464A-95CA-479374D9CC70}" srcOrd="2" destOrd="0" presId="urn:microsoft.com/office/officeart/2005/8/layout/vList4#2"/>
    <dgm:cxn modelId="{D890889F-63A5-4300-8F4D-E7612418A27F}" type="presParOf" srcId="{30C83347-F1AC-4568-B337-0219B9AD57DD}" destId="{AACFEFF4-316B-40CB-BC74-08B589783492}" srcOrd="1" destOrd="0" presId="urn:microsoft.com/office/officeart/2005/8/layout/vList4#2"/>
    <dgm:cxn modelId="{0D24E625-77C7-4B4A-8828-CBD0B8D0B16A}" type="presParOf" srcId="{30C83347-F1AC-4568-B337-0219B9AD57DD}" destId="{B3F185D8-02DB-41BE-961B-D9394098AB18}" srcOrd="2" destOrd="0" presId="urn:microsoft.com/office/officeart/2005/8/layout/vList4#2"/>
    <dgm:cxn modelId="{5F607BEC-79E7-44F1-943C-625E642DC74E}" type="presParOf" srcId="{B3F185D8-02DB-41BE-961B-D9394098AB18}" destId="{4588461C-A1A2-4B15-B007-D493AE680AF2}" srcOrd="0" destOrd="0" presId="urn:microsoft.com/office/officeart/2005/8/layout/vList4#2"/>
    <dgm:cxn modelId="{C2B55C21-27A2-40A2-A6A6-A19060C28282}" type="presParOf" srcId="{B3F185D8-02DB-41BE-961B-D9394098AB18}" destId="{1785D837-F366-4C9E-B7B1-86D34F739C6E}" srcOrd="1" destOrd="0" presId="urn:microsoft.com/office/officeart/2005/8/layout/vList4#2"/>
    <dgm:cxn modelId="{86305458-1A77-4976-8F48-BA074C6740AE}" type="presParOf" srcId="{B3F185D8-02DB-41BE-961B-D9394098AB18}" destId="{5A36BD96-3B2F-4B2A-9360-179A730B00EC}" srcOrd="2" destOrd="0" presId="urn:microsoft.com/office/officeart/2005/8/layout/vList4#2"/>
    <dgm:cxn modelId="{AD788D44-BFC3-4DFC-9E5D-75916E6EFB1C}" type="presParOf" srcId="{30C83347-F1AC-4568-B337-0219B9AD57DD}" destId="{60BA4D66-C7E5-4C4B-8ECE-E5E0062C370A}" srcOrd="3" destOrd="0" presId="urn:microsoft.com/office/officeart/2005/8/layout/vList4#2"/>
    <dgm:cxn modelId="{70AF0C82-7267-42F6-8F30-E856E05C0102}" type="presParOf" srcId="{30C83347-F1AC-4568-B337-0219B9AD57DD}" destId="{1E697C31-B694-46E4-AF4D-03C0ABEF4E2B}" srcOrd="4" destOrd="0" presId="urn:microsoft.com/office/officeart/2005/8/layout/vList4#2"/>
    <dgm:cxn modelId="{392DE41C-4437-4AA8-8C29-D5722F11D26A}" type="presParOf" srcId="{1E697C31-B694-46E4-AF4D-03C0ABEF4E2B}" destId="{A70225C0-518D-4127-87CD-0C605264A56E}" srcOrd="0" destOrd="0" presId="urn:microsoft.com/office/officeart/2005/8/layout/vList4#2"/>
    <dgm:cxn modelId="{8B353082-D155-45C5-9810-77260D999738}" type="presParOf" srcId="{1E697C31-B694-46E4-AF4D-03C0ABEF4E2B}" destId="{A76D6B99-0418-4945-BF5B-3F31CECDEC86}" srcOrd="1" destOrd="0" presId="urn:microsoft.com/office/officeart/2005/8/layout/vList4#2"/>
    <dgm:cxn modelId="{01BCC43B-3D1A-47EE-BD06-ED79EBFC9B94}" type="presParOf" srcId="{1E697C31-B694-46E4-AF4D-03C0ABEF4E2B}" destId="{203AFECD-89D5-4A20-9D75-3F61A5D4EE99}" srcOrd="2" destOrd="0" presId="urn:microsoft.com/office/officeart/2005/8/layout/vList4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9C35431-D883-4B1E-AB32-002D260F4F28}" type="doc">
      <dgm:prSet loTypeId="urn:microsoft.com/office/officeart/2005/8/layout/vList4#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0DE048F-B177-43CC-90F0-F984464D0366}">
      <dgm:prSet phldrT="[Text]"/>
      <dgm:spPr/>
      <dgm:t>
        <a:bodyPr/>
        <a:lstStyle/>
        <a:p>
          <a:r>
            <a:rPr lang="de-DE" dirty="0" smtClean="0"/>
            <a:t>Sport</a:t>
          </a:r>
          <a:endParaRPr lang="cs-CZ" dirty="0"/>
        </a:p>
      </dgm:t>
    </dgm:pt>
    <dgm:pt modelId="{5B2872F6-5CF8-4D62-B2DA-BCE4ECB40627}" type="parTrans" cxnId="{364930D0-0DCD-4FFC-BDC7-4E09514994B5}">
      <dgm:prSet/>
      <dgm:spPr/>
      <dgm:t>
        <a:bodyPr/>
        <a:lstStyle/>
        <a:p>
          <a:endParaRPr lang="cs-CZ"/>
        </a:p>
      </dgm:t>
    </dgm:pt>
    <dgm:pt modelId="{607026EF-57D4-4709-B80C-44D373378A44}" type="sibTrans" cxnId="{364930D0-0DCD-4FFC-BDC7-4E09514994B5}">
      <dgm:prSet/>
      <dgm:spPr/>
      <dgm:t>
        <a:bodyPr/>
        <a:lstStyle/>
        <a:p>
          <a:endParaRPr lang="cs-CZ"/>
        </a:p>
      </dgm:t>
    </dgm:pt>
    <dgm:pt modelId="{5C0F4118-36ED-4ABE-B224-BF91390251B0}">
      <dgm:prSet phldrT="[Text]"/>
      <dgm:spPr/>
      <dgm:t>
        <a:bodyPr/>
        <a:lstStyle/>
        <a:p>
          <a:r>
            <a:rPr lang="cs-CZ" dirty="0" smtClean="0"/>
            <a:t>t</a:t>
          </a:r>
          <a:r>
            <a:rPr lang="de-DE" dirty="0" err="1" smtClean="0"/>
            <a:t>urnen</a:t>
          </a:r>
          <a:r>
            <a:rPr lang="de-DE" dirty="0" smtClean="0"/>
            <a:t>, springen, laufen, spielen, Ball spielen</a:t>
          </a:r>
          <a:endParaRPr lang="cs-CZ" dirty="0"/>
        </a:p>
      </dgm:t>
    </dgm:pt>
    <dgm:pt modelId="{71C53134-1586-49C2-B6D7-C830C8BC6772}" type="parTrans" cxnId="{DF7F70E3-42E1-47A5-A5D9-155070201748}">
      <dgm:prSet/>
      <dgm:spPr/>
      <dgm:t>
        <a:bodyPr/>
        <a:lstStyle/>
        <a:p>
          <a:endParaRPr lang="cs-CZ"/>
        </a:p>
      </dgm:t>
    </dgm:pt>
    <dgm:pt modelId="{FA15A850-6FA8-4569-BEE8-9BB4FC3A2A42}" type="sibTrans" cxnId="{DF7F70E3-42E1-47A5-A5D9-155070201748}">
      <dgm:prSet/>
      <dgm:spPr/>
      <dgm:t>
        <a:bodyPr/>
        <a:lstStyle/>
        <a:p>
          <a:endParaRPr lang="cs-CZ"/>
        </a:p>
      </dgm:t>
    </dgm:pt>
    <dgm:pt modelId="{BFE6BEC6-17A8-48AA-B559-3ED10BBA64D5}">
      <dgm:prSet phldrT="[Text]"/>
      <dgm:spPr/>
      <dgm:t>
        <a:bodyPr/>
        <a:lstStyle/>
        <a:p>
          <a:r>
            <a:rPr lang="de-DE" dirty="0" smtClean="0"/>
            <a:t>Musik</a:t>
          </a:r>
          <a:endParaRPr lang="cs-CZ" dirty="0"/>
        </a:p>
      </dgm:t>
    </dgm:pt>
    <dgm:pt modelId="{20D385CC-B109-4FD1-8565-0F08C4130F09}" type="parTrans" cxnId="{69A99E0A-D7F4-4233-AD21-436538EB0C62}">
      <dgm:prSet/>
      <dgm:spPr/>
      <dgm:t>
        <a:bodyPr/>
        <a:lstStyle/>
        <a:p>
          <a:endParaRPr lang="cs-CZ"/>
        </a:p>
      </dgm:t>
    </dgm:pt>
    <dgm:pt modelId="{59539CEF-AB1B-423B-8A88-739236E422D6}" type="sibTrans" cxnId="{69A99E0A-D7F4-4233-AD21-436538EB0C62}">
      <dgm:prSet/>
      <dgm:spPr/>
      <dgm:t>
        <a:bodyPr/>
        <a:lstStyle/>
        <a:p>
          <a:endParaRPr lang="cs-CZ"/>
        </a:p>
      </dgm:t>
    </dgm:pt>
    <dgm:pt modelId="{FF78D992-BB57-4AD8-A8C7-877B9A9B8D27}">
      <dgm:prSet phldrT="[Text]"/>
      <dgm:spPr/>
      <dgm:t>
        <a:bodyPr/>
        <a:lstStyle/>
        <a:p>
          <a:r>
            <a:rPr lang="de-DE" dirty="0" smtClean="0"/>
            <a:t>Lieder singen, spielen, Noten lernen</a:t>
          </a:r>
          <a:endParaRPr lang="cs-CZ" dirty="0"/>
        </a:p>
      </dgm:t>
    </dgm:pt>
    <dgm:pt modelId="{1F8C4EF5-D229-4C34-9FC6-9E09D669D130}" type="parTrans" cxnId="{A83F79A1-1418-41B8-AFCB-8DDA94E0C202}">
      <dgm:prSet/>
      <dgm:spPr/>
      <dgm:t>
        <a:bodyPr/>
        <a:lstStyle/>
        <a:p>
          <a:endParaRPr lang="cs-CZ"/>
        </a:p>
      </dgm:t>
    </dgm:pt>
    <dgm:pt modelId="{4293A37A-E212-4874-94CE-E02E1B107D33}" type="sibTrans" cxnId="{A83F79A1-1418-41B8-AFCB-8DDA94E0C202}">
      <dgm:prSet/>
      <dgm:spPr/>
      <dgm:t>
        <a:bodyPr/>
        <a:lstStyle/>
        <a:p>
          <a:endParaRPr lang="cs-CZ"/>
        </a:p>
      </dgm:t>
    </dgm:pt>
    <dgm:pt modelId="{BBC0C259-C1A4-4BA9-8D3F-15E5307E241C}">
      <dgm:prSet phldrT="[Text]"/>
      <dgm:spPr/>
      <dgm:t>
        <a:bodyPr/>
        <a:lstStyle/>
        <a:p>
          <a:r>
            <a:rPr lang="de-DE" dirty="0" smtClean="0"/>
            <a:t>Werken, Handarbeit</a:t>
          </a:r>
          <a:endParaRPr lang="cs-CZ" dirty="0"/>
        </a:p>
      </dgm:t>
    </dgm:pt>
    <dgm:pt modelId="{0FA6F03E-98F5-429B-9035-A7B3B055C1E3}" type="parTrans" cxnId="{46C7D689-FE6B-4036-98A0-C56DB753F63D}">
      <dgm:prSet/>
      <dgm:spPr/>
      <dgm:t>
        <a:bodyPr/>
        <a:lstStyle/>
        <a:p>
          <a:endParaRPr lang="cs-CZ"/>
        </a:p>
      </dgm:t>
    </dgm:pt>
    <dgm:pt modelId="{ACDEAAFC-AC17-4DF7-9046-DE9B98AE6E87}" type="sibTrans" cxnId="{46C7D689-FE6B-4036-98A0-C56DB753F63D}">
      <dgm:prSet/>
      <dgm:spPr/>
      <dgm:t>
        <a:bodyPr/>
        <a:lstStyle/>
        <a:p>
          <a:endParaRPr lang="cs-CZ"/>
        </a:p>
      </dgm:t>
    </dgm:pt>
    <dgm:pt modelId="{32CC8023-B976-446A-92F2-7BE0C71FA42D}">
      <dgm:prSet phldrT="[Text]"/>
      <dgm:spPr/>
      <dgm:t>
        <a:bodyPr/>
        <a:lstStyle/>
        <a:p>
          <a:r>
            <a:rPr lang="cs-CZ" dirty="0" smtClean="0"/>
            <a:t>b</a:t>
          </a:r>
          <a:r>
            <a:rPr lang="de-DE" dirty="0" err="1" smtClean="0"/>
            <a:t>asteln</a:t>
          </a:r>
          <a:r>
            <a:rPr lang="de-DE" dirty="0" smtClean="0"/>
            <a:t>, im Garten arbeiten</a:t>
          </a:r>
          <a:endParaRPr lang="cs-CZ" dirty="0"/>
        </a:p>
      </dgm:t>
    </dgm:pt>
    <dgm:pt modelId="{FCEC83A4-1389-4E9E-ADE1-6E16EC7CEFF5}" type="parTrans" cxnId="{61AC5B7F-4FD9-4646-BD51-2BDB9A172994}">
      <dgm:prSet/>
      <dgm:spPr/>
      <dgm:t>
        <a:bodyPr/>
        <a:lstStyle/>
        <a:p>
          <a:endParaRPr lang="cs-CZ"/>
        </a:p>
      </dgm:t>
    </dgm:pt>
    <dgm:pt modelId="{4362EBA8-9030-44A8-9B6C-0A397653A6A7}" type="sibTrans" cxnId="{61AC5B7F-4FD9-4646-BD51-2BDB9A172994}">
      <dgm:prSet/>
      <dgm:spPr/>
      <dgm:t>
        <a:bodyPr/>
        <a:lstStyle/>
        <a:p>
          <a:endParaRPr lang="cs-CZ"/>
        </a:p>
      </dgm:t>
    </dgm:pt>
    <dgm:pt modelId="{964D9FE8-B970-4645-8424-1145010962DF}" type="pres">
      <dgm:prSet presAssocID="{49C35431-D883-4B1E-AB32-002D260F4F28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2E09E1A-5944-4741-9832-765F438D8639}" type="pres">
      <dgm:prSet presAssocID="{00DE048F-B177-43CC-90F0-F984464D0366}" presName="comp" presStyleCnt="0"/>
      <dgm:spPr/>
    </dgm:pt>
    <dgm:pt modelId="{A6E57879-7B08-4F1A-8704-ADFBD85FDEAF}" type="pres">
      <dgm:prSet presAssocID="{00DE048F-B177-43CC-90F0-F984464D0366}" presName="box" presStyleLbl="node1" presStyleIdx="0" presStyleCnt="3"/>
      <dgm:spPr/>
      <dgm:t>
        <a:bodyPr/>
        <a:lstStyle/>
        <a:p>
          <a:endParaRPr lang="cs-CZ"/>
        </a:p>
      </dgm:t>
    </dgm:pt>
    <dgm:pt modelId="{AF2B84A7-A41C-472C-B200-3A25FBF8DCCE}" type="pres">
      <dgm:prSet presAssocID="{00DE048F-B177-43CC-90F0-F984464D0366}" presName="img" presStyleLbl="fgImgPlace1" presStyleIdx="0" presStyleCnt="3" custLinFactNeighborX="785" custLinFactNeighborY="-3608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11B55E68-8792-48B8-9754-9F6B6BBFB649}" type="pres">
      <dgm:prSet presAssocID="{00DE048F-B177-43CC-90F0-F984464D0366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9F75C3-CF9C-46DF-8570-C9FB0653E2BC}" type="pres">
      <dgm:prSet presAssocID="{607026EF-57D4-4709-B80C-44D373378A44}" presName="spacer" presStyleCnt="0"/>
      <dgm:spPr/>
    </dgm:pt>
    <dgm:pt modelId="{67E754D8-470F-430A-9FA6-70310A8A95BC}" type="pres">
      <dgm:prSet presAssocID="{BFE6BEC6-17A8-48AA-B559-3ED10BBA64D5}" presName="comp" presStyleCnt="0"/>
      <dgm:spPr/>
    </dgm:pt>
    <dgm:pt modelId="{0486C14E-38DE-4C75-96D8-62E714FDC7B2}" type="pres">
      <dgm:prSet presAssocID="{BFE6BEC6-17A8-48AA-B559-3ED10BBA64D5}" presName="box" presStyleLbl="node1" presStyleIdx="1" presStyleCnt="3"/>
      <dgm:spPr/>
      <dgm:t>
        <a:bodyPr/>
        <a:lstStyle/>
        <a:p>
          <a:endParaRPr lang="cs-CZ"/>
        </a:p>
      </dgm:t>
    </dgm:pt>
    <dgm:pt modelId="{64DC9BE6-8E22-4CA6-893A-74D35DD3D318}" type="pres">
      <dgm:prSet presAssocID="{BFE6BEC6-17A8-48AA-B559-3ED10BBA64D5}" presName="img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FF59AFEB-5683-4F9B-AB72-0A40B6C6323C}" type="pres">
      <dgm:prSet presAssocID="{BFE6BEC6-17A8-48AA-B559-3ED10BBA64D5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528ADE-B398-4EC7-A739-EB5190D277B7}" type="pres">
      <dgm:prSet presAssocID="{59539CEF-AB1B-423B-8A88-739236E422D6}" presName="spacer" presStyleCnt="0"/>
      <dgm:spPr/>
    </dgm:pt>
    <dgm:pt modelId="{0D422C29-6F0C-46EA-A64C-E68B49AFDE01}" type="pres">
      <dgm:prSet presAssocID="{BBC0C259-C1A4-4BA9-8D3F-15E5307E241C}" presName="comp" presStyleCnt="0"/>
      <dgm:spPr/>
    </dgm:pt>
    <dgm:pt modelId="{D79F6C01-782D-47BD-B93B-6A05D82B3623}" type="pres">
      <dgm:prSet presAssocID="{BBC0C259-C1A4-4BA9-8D3F-15E5307E241C}" presName="box" presStyleLbl="node1" presStyleIdx="2" presStyleCnt="3"/>
      <dgm:spPr/>
      <dgm:t>
        <a:bodyPr/>
        <a:lstStyle/>
        <a:p>
          <a:endParaRPr lang="cs-CZ"/>
        </a:p>
      </dgm:t>
    </dgm:pt>
    <dgm:pt modelId="{26CF0AF1-C6B0-48D9-9C8E-8DCE8998FF9A}" type="pres">
      <dgm:prSet presAssocID="{BBC0C259-C1A4-4BA9-8D3F-15E5307E241C}" presName="img" presStyleLbl="fgImgPlace1" presStyleIdx="2" presStyleCnt="3" custLinFactNeighborX="-3590" custLinFactNeighborY="1407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DEBC30B8-ACF3-4A81-AE81-BD1DC24E84C1}" type="pres">
      <dgm:prSet presAssocID="{BBC0C259-C1A4-4BA9-8D3F-15E5307E241C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A99E0A-D7F4-4233-AD21-436538EB0C62}" srcId="{49C35431-D883-4B1E-AB32-002D260F4F28}" destId="{BFE6BEC6-17A8-48AA-B559-3ED10BBA64D5}" srcOrd="1" destOrd="0" parTransId="{20D385CC-B109-4FD1-8565-0F08C4130F09}" sibTransId="{59539CEF-AB1B-423B-8A88-739236E422D6}"/>
    <dgm:cxn modelId="{573F5A73-D357-4D2E-8F00-E75481421AB4}" type="presOf" srcId="{00DE048F-B177-43CC-90F0-F984464D0366}" destId="{A6E57879-7B08-4F1A-8704-ADFBD85FDEAF}" srcOrd="0" destOrd="0" presId="urn:microsoft.com/office/officeart/2005/8/layout/vList4#3"/>
    <dgm:cxn modelId="{608B2C89-1B29-4C7B-B32A-7FAFA305E7A0}" type="presOf" srcId="{5C0F4118-36ED-4ABE-B224-BF91390251B0}" destId="{11B55E68-8792-48B8-9754-9F6B6BBFB649}" srcOrd="1" destOrd="1" presId="urn:microsoft.com/office/officeart/2005/8/layout/vList4#3"/>
    <dgm:cxn modelId="{364930D0-0DCD-4FFC-BDC7-4E09514994B5}" srcId="{49C35431-D883-4B1E-AB32-002D260F4F28}" destId="{00DE048F-B177-43CC-90F0-F984464D0366}" srcOrd="0" destOrd="0" parTransId="{5B2872F6-5CF8-4D62-B2DA-BCE4ECB40627}" sibTransId="{607026EF-57D4-4709-B80C-44D373378A44}"/>
    <dgm:cxn modelId="{DF7F70E3-42E1-47A5-A5D9-155070201748}" srcId="{00DE048F-B177-43CC-90F0-F984464D0366}" destId="{5C0F4118-36ED-4ABE-B224-BF91390251B0}" srcOrd="0" destOrd="0" parTransId="{71C53134-1586-49C2-B6D7-C830C8BC6772}" sibTransId="{FA15A850-6FA8-4569-BEE8-9BB4FC3A2A42}"/>
    <dgm:cxn modelId="{CA364660-B3F6-48C7-A9DB-E4ABBEF06928}" type="presOf" srcId="{BFE6BEC6-17A8-48AA-B559-3ED10BBA64D5}" destId="{0486C14E-38DE-4C75-96D8-62E714FDC7B2}" srcOrd="0" destOrd="0" presId="urn:microsoft.com/office/officeart/2005/8/layout/vList4#3"/>
    <dgm:cxn modelId="{9F0E4E3B-17D5-4686-A818-F04650BCE7A1}" type="presOf" srcId="{00DE048F-B177-43CC-90F0-F984464D0366}" destId="{11B55E68-8792-48B8-9754-9F6B6BBFB649}" srcOrd="1" destOrd="0" presId="urn:microsoft.com/office/officeart/2005/8/layout/vList4#3"/>
    <dgm:cxn modelId="{F9462787-E9C1-4977-9B77-962E92BA6D9C}" type="presOf" srcId="{5C0F4118-36ED-4ABE-B224-BF91390251B0}" destId="{A6E57879-7B08-4F1A-8704-ADFBD85FDEAF}" srcOrd="0" destOrd="1" presId="urn:microsoft.com/office/officeart/2005/8/layout/vList4#3"/>
    <dgm:cxn modelId="{EBC8DAA3-9DD2-4B25-A80F-C7FE3F45D65D}" type="presOf" srcId="{BBC0C259-C1A4-4BA9-8D3F-15E5307E241C}" destId="{D79F6C01-782D-47BD-B93B-6A05D82B3623}" srcOrd="0" destOrd="0" presId="urn:microsoft.com/office/officeart/2005/8/layout/vList4#3"/>
    <dgm:cxn modelId="{130B25A4-B3C2-4B02-92FF-B43FE5EC77A5}" type="presOf" srcId="{FF78D992-BB57-4AD8-A8C7-877B9A9B8D27}" destId="{FF59AFEB-5683-4F9B-AB72-0A40B6C6323C}" srcOrd="1" destOrd="1" presId="urn:microsoft.com/office/officeart/2005/8/layout/vList4#3"/>
    <dgm:cxn modelId="{61AC5B7F-4FD9-4646-BD51-2BDB9A172994}" srcId="{BBC0C259-C1A4-4BA9-8D3F-15E5307E241C}" destId="{32CC8023-B976-446A-92F2-7BE0C71FA42D}" srcOrd="0" destOrd="0" parTransId="{FCEC83A4-1389-4E9E-ADE1-6E16EC7CEFF5}" sibTransId="{4362EBA8-9030-44A8-9B6C-0A397653A6A7}"/>
    <dgm:cxn modelId="{46C7D689-FE6B-4036-98A0-C56DB753F63D}" srcId="{49C35431-D883-4B1E-AB32-002D260F4F28}" destId="{BBC0C259-C1A4-4BA9-8D3F-15E5307E241C}" srcOrd="2" destOrd="0" parTransId="{0FA6F03E-98F5-429B-9035-A7B3B055C1E3}" sibTransId="{ACDEAAFC-AC17-4DF7-9046-DE9B98AE6E87}"/>
    <dgm:cxn modelId="{A83F79A1-1418-41B8-AFCB-8DDA94E0C202}" srcId="{BFE6BEC6-17A8-48AA-B559-3ED10BBA64D5}" destId="{FF78D992-BB57-4AD8-A8C7-877B9A9B8D27}" srcOrd="0" destOrd="0" parTransId="{1F8C4EF5-D229-4C34-9FC6-9E09D669D130}" sibTransId="{4293A37A-E212-4874-94CE-E02E1B107D33}"/>
    <dgm:cxn modelId="{6E3C0D62-7DCF-4FE4-BB2D-8900B032D564}" type="presOf" srcId="{FF78D992-BB57-4AD8-A8C7-877B9A9B8D27}" destId="{0486C14E-38DE-4C75-96D8-62E714FDC7B2}" srcOrd="0" destOrd="1" presId="urn:microsoft.com/office/officeart/2005/8/layout/vList4#3"/>
    <dgm:cxn modelId="{84282490-168B-4AA2-BFEA-FC1CE86E4A31}" type="presOf" srcId="{32CC8023-B976-446A-92F2-7BE0C71FA42D}" destId="{D79F6C01-782D-47BD-B93B-6A05D82B3623}" srcOrd="0" destOrd="1" presId="urn:microsoft.com/office/officeart/2005/8/layout/vList4#3"/>
    <dgm:cxn modelId="{65E808EA-0966-4E00-A69A-73C897AEE709}" type="presOf" srcId="{32CC8023-B976-446A-92F2-7BE0C71FA42D}" destId="{DEBC30B8-ACF3-4A81-AE81-BD1DC24E84C1}" srcOrd="1" destOrd="1" presId="urn:microsoft.com/office/officeart/2005/8/layout/vList4#3"/>
    <dgm:cxn modelId="{444E8514-B80E-45C6-9112-A96DBAE84661}" type="presOf" srcId="{BFE6BEC6-17A8-48AA-B559-3ED10BBA64D5}" destId="{FF59AFEB-5683-4F9B-AB72-0A40B6C6323C}" srcOrd="1" destOrd="0" presId="urn:microsoft.com/office/officeart/2005/8/layout/vList4#3"/>
    <dgm:cxn modelId="{F10F21D2-14A0-4FA0-9242-7A3A3CEEB159}" type="presOf" srcId="{BBC0C259-C1A4-4BA9-8D3F-15E5307E241C}" destId="{DEBC30B8-ACF3-4A81-AE81-BD1DC24E84C1}" srcOrd="1" destOrd="0" presId="urn:microsoft.com/office/officeart/2005/8/layout/vList4#3"/>
    <dgm:cxn modelId="{44C5AC8C-AD1A-4A37-A66D-288218121F56}" type="presOf" srcId="{49C35431-D883-4B1E-AB32-002D260F4F28}" destId="{964D9FE8-B970-4645-8424-1145010962DF}" srcOrd="0" destOrd="0" presId="urn:microsoft.com/office/officeart/2005/8/layout/vList4#3"/>
    <dgm:cxn modelId="{EF550A8A-519B-4ECC-9738-9F087E45D72C}" type="presParOf" srcId="{964D9FE8-B970-4645-8424-1145010962DF}" destId="{12E09E1A-5944-4741-9832-765F438D8639}" srcOrd="0" destOrd="0" presId="urn:microsoft.com/office/officeart/2005/8/layout/vList4#3"/>
    <dgm:cxn modelId="{7C17C5F4-1395-45BD-98B9-FFFD78F5CFEA}" type="presParOf" srcId="{12E09E1A-5944-4741-9832-765F438D8639}" destId="{A6E57879-7B08-4F1A-8704-ADFBD85FDEAF}" srcOrd="0" destOrd="0" presId="urn:microsoft.com/office/officeart/2005/8/layout/vList4#3"/>
    <dgm:cxn modelId="{13E3FB38-36FD-408C-896B-A57204CE7A94}" type="presParOf" srcId="{12E09E1A-5944-4741-9832-765F438D8639}" destId="{AF2B84A7-A41C-472C-B200-3A25FBF8DCCE}" srcOrd="1" destOrd="0" presId="urn:microsoft.com/office/officeart/2005/8/layout/vList4#3"/>
    <dgm:cxn modelId="{C0071A68-0A3C-4079-90B5-A5531905A467}" type="presParOf" srcId="{12E09E1A-5944-4741-9832-765F438D8639}" destId="{11B55E68-8792-48B8-9754-9F6B6BBFB649}" srcOrd="2" destOrd="0" presId="urn:microsoft.com/office/officeart/2005/8/layout/vList4#3"/>
    <dgm:cxn modelId="{64D525BC-1A55-4382-899D-3E16E84D4866}" type="presParOf" srcId="{964D9FE8-B970-4645-8424-1145010962DF}" destId="{639F75C3-CF9C-46DF-8570-C9FB0653E2BC}" srcOrd="1" destOrd="0" presId="urn:microsoft.com/office/officeart/2005/8/layout/vList4#3"/>
    <dgm:cxn modelId="{8C4EA549-D251-4EE7-B432-32E211BEC29B}" type="presParOf" srcId="{964D9FE8-B970-4645-8424-1145010962DF}" destId="{67E754D8-470F-430A-9FA6-70310A8A95BC}" srcOrd="2" destOrd="0" presId="urn:microsoft.com/office/officeart/2005/8/layout/vList4#3"/>
    <dgm:cxn modelId="{01E4BEA2-E9D2-4C9A-86A5-BF0E376BAAE8}" type="presParOf" srcId="{67E754D8-470F-430A-9FA6-70310A8A95BC}" destId="{0486C14E-38DE-4C75-96D8-62E714FDC7B2}" srcOrd="0" destOrd="0" presId="urn:microsoft.com/office/officeart/2005/8/layout/vList4#3"/>
    <dgm:cxn modelId="{92269CC8-9CAE-4FAB-B2D4-C92EE0A97D08}" type="presParOf" srcId="{67E754D8-470F-430A-9FA6-70310A8A95BC}" destId="{64DC9BE6-8E22-4CA6-893A-74D35DD3D318}" srcOrd="1" destOrd="0" presId="urn:microsoft.com/office/officeart/2005/8/layout/vList4#3"/>
    <dgm:cxn modelId="{F277C534-18DD-4DB4-AE87-D357AFCDF50F}" type="presParOf" srcId="{67E754D8-470F-430A-9FA6-70310A8A95BC}" destId="{FF59AFEB-5683-4F9B-AB72-0A40B6C6323C}" srcOrd="2" destOrd="0" presId="urn:microsoft.com/office/officeart/2005/8/layout/vList4#3"/>
    <dgm:cxn modelId="{5C30768E-340A-4AE8-8F3B-F570F95D0AD0}" type="presParOf" srcId="{964D9FE8-B970-4645-8424-1145010962DF}" destId="{09528ADE-B398-4EC7-A739-EB5190D277B7}" srcOrd="3" destOrd="0" presId="urn:microsoft.com/office/officeart/2005/8/layout/vList4#3"/>
    <dgm:cxn modelId="{B8433E96-BFCC-4D39-8D96-50513B22BB00}" type="presParOf" srcId="{964D9FE8-B970-4645-8424-1145010962DF}" destId="{0D422C29-6F0C-46EA-A64C-E68B49AFDE01}" srcOrd="4" destOrd="0" presId="urn:microsoft.com/office/officeart/2005/8/layout/vList4#3"/>
    <dgm:cxn modelId="{7DA08274-AA81-4F57-AE51-DA9314C6FB08}" type="presParOf" srcId="{0D422C29-6F0C-46EA-A64C-E68B49AFDE01}" destId="{D79F6C01-782D-47BD-B93B-6A05D82B3623}" srcOrd="0" destOrd="0" presId="urn:microsoft.com/office/officeart/2005/8/layout/vList4#3"/>
    <dgm:cxn modelId="{F2453100-546D-49AC-8869-FC662A6798D1}" type="presParOf" srcId="{0D422C29-6F0C-46EA-A64C-E68B49AFDE01}" destId="{26CF0AF1-C6B0-48D9-9C8E-8DCE8998FF9A}" srcOrd="1" destOrd="0" presId="urn:microsoft.com/office/officeart/2005/8/layout/vList4#3"/>
    <dgm:cxn modelId="{D6D88D26-4EF8-46BE-914D-0A4834962446}" type="presParOf" srcId="{0D422C29-6F0C-46EA-A64C-E68B49AFDE01}" destId="{DEBC30B8-ACF3-4A81-AE81-BD1DC24E84C1}" srcOrd="2" destOrd="0" presId="urn:microsoft.com/office/officeart/2005/8/layout/vList4#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218DB8C-F67B-45E6-B7BA-36F06238DCCD}" type="doc">
      <dgm:prSet loTypeId="urn:microsoft.com/office/officeart/2005/8/layout/vList4#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AD569C5-CFCA-41C0-9729-3D486F991DDA}">
      <dgm:prSet phldrT="[Text]"/>
      <dgm:spPr/>
      <dgm:t>
        <a:bodyPr/>
        <a:lstStyle/>
        <a:p>
          <a:r>
            <a:rPr lang="de-DE" dirty="0" smtClean="0"/>
            <a:t>Biologie </a:t>
          </a:r>
          <a:r>
            <a:rPr lang="de-DE" dirty="0" smtClean="0"/>
            <a:t>(Bio</a:t>
          </a:r>
          <a:r>
            <a:rPr lang="cs-CZ" dirty="0" smtClean="0"/>
            <a:t>)</a:t>
          </a:r>
          <a:endParaRPr lang="cs-CZ" dirty="0"/>
        </a:p>
      </dgm:t>
    </dgm:pt>
    <dgm:pt modelId="{2587DEE6-2E1A-4311-BDD4-D53AED5ED3AD}" type="parTrans" cxnId="{2410B95D-4110-4C8B-9503-ECFE3804DD4E}">
      <dgm:prSet/>
      <dgm:spPr/>
      <dgm:t>
        <a:bodyPr/>
        <a:lstStyle/>
        <a:p>
          <a:endParaRPr lang="cs-CZ"/>
        </a:p>
      </dgm:t>
    </dgm:pt>
    <dgm:pt modelId="{1F406752-6B11-45AC-AEAC-E20987E785DC}" type="sibTrans" cxnId="{2410B95D-4110-4C8B-9503-ECFE3804DD4E}">
      <dgm:prSet/>
      <dgm:spPr/>
      <dgm:t>
        <a:bodyPr/>
        <a:lstStyle/>
        <a:p>
          <a:endParaRPr lang="cs-CZ"/>
        </a:p>
      </dgm:t>
    </dgm:pt>
    <dgm:pt modelId="{D2BBA010-5F69-46C3-B5E9-206A3C683E11}">
      <dgm:prSet phldrT="[Text]"/>
      <dgm:spPr/>
      <dgm:t>
        <a:bodyPr/>
        <a:lstStyle/>
        <a:p>
          <a:r>
            <a:rPr lang="cs-CZ" dirty="0" smtClean="0"/>
            <a:t>v</a:t>
          </a:r>
          <a:r>
            <a:rPr lang="de-DE" dirty="0" smtClean="0"/>
            <a:t>on </a:t>
          </a:r>
          <a:r>
            <a:rPr lang="de-DE" dirty="0" smtClean="0"/>
            <a:t>Tieren, Pflanzen, Vögeln lernen, malen, erzählen</a:t>
          </a:r>
          <a:endParaRPr lang="cs-CZ" dirty="0"/>
        </a:p>
      </dgm:t>
    </dgm:pt>
    <dgm:pt modelId="{2FAAC9F5-D97E-44F3-BEFE-64B82ED26FF8}" type="parTrans" cxnId="{832250C7-1F66-4B34-934A-5A49AA0BEE79}">
      <dgm:prSet/>
      <dgm:spPr/>
      <dgm:t>
        <a:bodyPr/>
        <a:lstStyle/>
        <a:p>
          <a:endParaRPr lang="cs-CZ"/>
        </a:p>
      </dgm:t>
    </dgm:pt>
    <dgm:pt modelId="{75A4E7A8-4287-4C24-842F-ADFAC2CBAD51}" type="sibTrans" cxnId="{832250C7-1F66-4B34-934A-5A49AA0BEE79}">
      <dgm:prSet/>
      <dgm:spPr/>
      <dgm:t>
        <a:bodyPr/>
        <a:lstStyle/>
        <a:p>
          <a:endParaRPr lang="cs-CZ"/>
        </a:p>
      </dgm:t>
    </dgm:pt>
    <dgm:pt modelId="{D046EFA0-FA08-489C-9B5B-07D7BEF64A08}">
      <dgm:prSet phldrT="[Text]"/>
      <dgm:spPr/>
      <dgm:t>
        <a:bodyPr/>
        <a:lstStyle/>
        <a:p>
          <a:r>
            <a:rPr lang="cs-CZ" dirty="0" smtClean="0"/>
            <a:t>Informatik</a:t>
          </a:r>
          <a:endParaRPr lang="cs-CZ" dirty="0"/>
        </a:p>
      </dgm:t>
    </dgm:pt>
    <dgm:pt modelId="{1CDDC87A-B60C-4328-9E5C-C6BC0142BEC9}" type="parTrans" cxnId="{F43B52F7-0849-43C3-B7A6-ED200E581257}">
      <dgm:prSet/>
      <dgm:spPr/>
      <dgm:t>
        <a:bodyPr/>
        <a:lstStyle/>
        <a:p>
          <a:endParaRPr lang="cs-CZ"/>
        </a:p>
      </dgm:t>
    </dgm:pt>
    <dgm:pt modelId="{2CDD3682-D9A1-4E76-944A-BD6BE57DE229}" type="sibTrans" cxnId="{F43B52F7-0849-43C3-B7A6-ED200E581257}">
      <dgm:prSet/>
      <dgm:spPr/>
      <dgm:t>
        <a:bodyPr/>
        <a:lstStyle/>
        <a:p>
          <a:endParaRPr lang="cs-CZ"/>
        </a:p>
      </dgm:t>
    </dgm:pt>
    <dgm:pt modelId="{3E8E8B9F-5DEB-4C67-A45B-866FCF5A23E6}">
      <dgm:prSet phldrT="[Text]"/>
      <dgm:spPr/>
      <dgm:t>
        <a:bodyPr/>
        <a:lstStyle/>
        <a:p>
          <a:r>
            <a:rPr lang="cs-CZ" dirty="0" err="1" smtClean="0"/>
            <a:t>am</a:t>
          </a:r>
          <a:r>
            <a:rPr lang="cs-CZ" dirty="0" smtClean="0"/>
            <a:t> </a:t>
          </a:r>
          <a:r>
            <a:rPr lang="cs-CZ" dirty="0" err="1" smtClean="0"/>
            <a:t>Computer</a:t>
          </a:r>
          <a:r>
            <a:rPr lang="cs-CZ" dirty="0" smtClean="0"/>
            <a:t> </a:t>
          </a:r>
          <a:r>
            <a:rPr lang="cs-CZ" dirty="0" err="1" smtClean="0"/>
            <a:t>arbeiten</a:t>
          </a:r>
          <a:endParaRPr lang="cs-CZ" dirty="0"/>
        </a:p>
      </dgm:t>
    </dgm:pt>
    <dgm:pt modelId="{FDF2DE3B-4EB0-470A-B241-92020EEAFB9E}" type="parTrans" cxnId="{4BD49B01-1E2D-4AF7-BAA0-BFDDFC002286}">
      <dgm:prSet/>
      <dgm:spPr/>
      <dgm:t>
        <a:bodyPr/>
        <a:lstStyle/>
        <a:p>
          <a:endParaRPr lang="cs-CZ"/>
        </a:p>
      </dgm:t>
    </dgm:pt>
    <dgm:pt modelId="{E6B21B85-2471-4747-87CF-1687B4991AB3}" type="sibTrans" cxnId="{4BD49B01-1E2D-4AF7-BAA0-BFDDFC002286}">
      <dgm:prSet/>
      <dgm:spPr/>
      <dgm:t>
        <a:bodyPr/>
        <a:lstStyle/>
        <a:p>
          <a:endParaRPr lang="cs-CZ"/>
        </a:p>
      </dgm:t>
    </dgm:pt>
    <dgm:pt modelId="{04772FFF-4E54-46B0-8E41-9115194DDABE}">
      <dgm:prSet phldrT="[Text]"/>
      <dgm:spPr/>
      <dgm:t>
        <a:bodyPr/>
        <a:lstStyle/>
        <a:p>
          <a:r>
            <a:rPr lang="cs-CZ" dirty="0" smtClean="0"/>
            <a:t>Keramik</a:t>
          </a:r>
          <a:r>
            <a:rPr lang="de-DE" dirty="0" smtClean="0"/>
            <a:t> </a:t>
          </a:r>
          <a:r>
            <a:rPr lang="de-DE" dirty="0" smtClean="0"/>
            <a:t>(Interessenzirkel)</a:t>
          </a:r>
          <a:endParaRPr lang="cs-CZ" dirty="0"/>
        </a:p>
      </dgm:t>
    </dgm:pt>
    <dgm:pt modelId="{5FD0E4B2-0D66-4067-8CA0-E57A23051471}" type="parTrans" cxnId="{2155C2C2-6F9A-4B93-A6E2-C5811E1A731C}">
      <dgm:prSet/>
      <dgm:spPr/>
      <dgm:t>
        <a:bodyPr/>
        <a:lstStyle/>
        <a:p>
          <a:endParaRPr lang="cs-CZ"/>
        </a:p>
      </dgm:t>
    </dgm:pt>
    <dgm:pt modelId="{6DB50B42-4375-4068-854B-BE4663FF3F67}" type="sibTrans" cxnId="{2155C2C2-6F9A-4B93-A6E2-C5811E1A731C}">
      <dgm:prSet/>
      <dgm:spPr/>
      <dgm:t>
        <a:bodyPr/>
        <a:lstStyle/>
        <a:p>
          <a:endParaRPr lang="cs-CZ"/>
        </a:p>
      </dgm:t>
    </dgm:pt>
    <dgm:pt modelId="{0BFFA669-1834-4859-B2C8-3C2F7FF1E136}">
      <dgm:prSet phldrT="[Text]"/>
      <dgm:spPr/>
      <dgm:t>
        <a:bodyPr/>
        <a:lstStyle/>
        <a:p>
          <a:r>
            <a:rPr lang="cs-CZ" dirty="0" err="1" smtClean="0"/>
            <a:t>wir</a:t>
          </a:r>
          <a:r>
            <a:rPr lang="cs-CZ" dirty="0" smtClean="0"/>
            <a:t> </a:t>
          </a:r>
          <a:r>
            <a:rPr lang="cs-CZ" dirty="0" err="1" smtClean="0"/>
            <a:t>erzeugen</a:t>
          </a:r>
          <a:r>
            <a:rPr lang="cs-CZ" dirty="0" smtClean="0"/>
            <a:t> </a:t>
          </a:r>
          <a:r>
            <a:rPr lang="cs-CZ" dirty="0" err="1" smtClean="0"/>
            <a:t>verschiedene</a:t>
          </a:r>
          <a:r>
            <a:rPr lang="cs-CZ" dirty="0" smtClean="0"/>
            <a:t> </a:t>
          </a:r>
          <a:r>
            <a:rPr lang="cs-CZ" dirty="0" err="1" smtClean="0"/>
            <a:t>Sachen</a:t>
          </a:r>
          <a:r>
            <a:rPr lang="cs-CZ" dirty="0" smtClean="0"/>
            <a:t> </a:t>
          </a:r>
          <a:endParaRPr lang="cs-CZ" dirty="0"/>
        </a:p>
      </dgm:t>
    </dgm:pt>
    <dgm:pt modelId="{BC31E321-4E28-4772-877B-34EB9ECEBB40}" type="parTrans" cxnId="{D7F82700-4160-48CF-A67E-D6DFD103B9DB}">
      <dgm:prSet/>
      <dgm:spPr/>
      <dgm:t>
        <a:bodyPr/>
        <a:lstStyle/>
        <a:p>
          <a:endParaRPr lang="cs-CZ"/>
        </a:p>
      </dgm:t>
    </dgm:pt>
    <dgm:pt modelId="{B09C3872-6180-4440-A365-CBFD03F29F6E}" type="sibTrans" cxnId="{D7F82700-4160-48CF-A67E-D6DFD103B9DB}">
      <dgm:prSet/>
      <dgm:spPr/>
      <dgm:t>
        <a:bodyPr/>
        <a:lstStyle/>
        <a:p>
          <a:endParaRPr lang="cs-CZ"/>
        </a:p>
      </dgm:t>
    </dgm:pt>
    <dgm:pt modelId="{DC6D6CE5-78A9-40FD-ADF4-559FEEC2FB14}" type="pres">
      <dgm:prSet presAssocID="{F218DB8C-F67B-45E6-B7BA-36F06238DCCD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488E983-B409-4E26-84FF-65F4C5AC1E3F}" type="pres">
      <dgm:prSet presAssocID="{BAD569C5-CFCA-41C0-9729-3D486F991DDA}" presName="comp" presStyleCnt="0"/>
      <dgm:spPr/>
    </dgm:pt>
    <dgm:pt modelId="{704679D8-E060-4476-90C7-A0083505C2EF}" type="pres">
      <dgm:prSet presAssocID="{BAD569C5-CFCA-41C0-9729-3D486F991DDA}" presName="box" presStyleLbl="node1" presStyleIdx="0" presStyleCnt="3"/>
      <dgm:spPr/>
      <dgm:t>
        <a:bodyPr/>
        <a:lstStyle/>
        <a:p>
          <a:endParaRPr lang="cs-CZ"/>
        </a:p>
      </dgm:t>
    </dgm:pt>
    <dgm:pt modelId="{7D221CDC-A9BB-42F7-BAEF-CE44A75FA880}" type="pres">
      <dgm:prSet presAssocID="{BAD569C5-CFCA-41C0-9729-3D486F991DDA}" presName="img" presStyleLbl="fgImgPlace1" presStyleIdx="0" presStyleCnt="3" custLinFactNeighborX="785" custLinFactNeighborY="2756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3A14AEB4-0781-4585-8F78-683D768E141C}" type="pres">
      <dgm:prSet presAssocID="{BAD569C5-CFCA-41C0-9729-3D486F991DDA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C43A09-40C0-49BE-A5E3-599C0FA0293B}" type="pres">
      <dgm:prSet presAssocID="{1F406752-6B11-45AC-AEAC-E20987E785DC}" presName="spacer" presStyleCnt="0"/>
      <dgm:spPr/>
    </dgm:pt>
    <dgm:pt modelId="{94656994-59F0-44F5-B282-DA77BEB06143}" type="pres">
      <dgm:prSet presAssocID="{D046EFA0-FA08-489C-9B5B-07D7BEF64A08}" presName="comp" presStyleCnt="0"/>
      <dgm:spPr/>
    </dgm:pt>
    <dgm:pt modelId="{487660C9-4DE4-4746-A23B-B9014DA97CCD}" type="pres">
      <dgm:prSet presAssocID="{D046EFA0-FA08-489C-9B5B-07D7BEF64A08}" presName="box" presStyleLbl="node1" presStyleIdx="1" presStyleCnt="3"/>
      <dgm:spPr/>
      <dgm:t>
        <a:bodyPr/>
        <a:lstStyle/>
        <a:p>
          <a:endParaRPr lang="cs-CZ"/>
        </a:p>
      </dgm:t>
    </dgm:pt>
    <dgm:pt modelId="{17C7ACB7-B054-43F5-AC95-AE4B409621D3}" type="pres">
      <dgm:prSet presAssocID="{D046EFA0-FA08-489C-9B5B-07D7BEF64A08}" presName="img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6A43B6C9-65DF-4BE3-AA53-53CF54B2ED39}" type="pres">
      <dgm:prSet presAssocID="{D046EFA0-FA08-489C-9B5B-07D7BEF64A08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9C749D-B64E-47A8-9AAF-5E4A1D014D0E}" type="pres">
      <dgm:prSet presAssocID="{2CDD3682-D9A1-4E76-944A-BD6BE57DE229}" presName="spacer" presStyleCnt="0"/>
      <dgm:spPr/>
    </dgm:pt>
    <dgm:pt modelId="{8E862386-EC7D-4BAF-AAE1-981A840BC40E}" type="pres">
      <dgm:prSet presAssocID="{04772FFF-4E54-46B0-8E41-9115194DDABE}" presName="comp" presStyleCnt="0"/>
      <dgm:spPr/>
    </dgm:pt>
    <dgm:pt modelId="{027E3559-D3EA-486C-973C-9A9A721DAB37}" type="pres">
      <dgm:prSet presAssocID="{04772FFF-4E54-46B0-8E41-9115194DDABE}" presName="box" presStyleLbl="node1" presStyleIdx="2" presStyleCnt="3" custLinFactNeighborX="-749" custLinFactNeighborY="944"/>
      <dgm:spPr/>
      <dgm:t>
        <a:bodyPr/>
        <a:lstStyle/>
        <a:p>
          <a:endParaRPr lang="cs-CZ"/>
        </a:p>
      </dgm:t>
    </dgm:pt>
    <dgm:pt modelId="{C03143FD-4803-4BAC-9C97-C7C112A9899C}" type="pres">
      <dgm:prSet presAssocID="{04772FFF-4E54-46B0-8E41-9115194DDABE}" presName="img" presStyleLbl="fgImgPlace1" presStyleIdx="2" presStyleCnt="3" custLinFactNeighborX="785" custLinFactNeighborY="7771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190C4520-B846-4388-9A3D-37411B06931B}" type="pres">
      <dgm:prSet presAssocID="{04772FFF-4E54-46B0-8E41-9115194DDABE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3B52F7-0849-43C3-B7A6-ED200E581257}" srcId="{F218DB8C-F67B-45E6-B7BA-36F06238DCCD}" destId="{D046EFA0-FA08-489C-9B5B-07D7BEF64A08}" srcOrd="1" destOrd="0" parTransId="{1CDDC87A-B60C-4328-9E5C-C6BC0142BEC9}" sibTransId="{2CDD3682-D9A1-4E76-944A-BD6BE57DE229}"/>
    <dgm:cxn modelId="{A9792ADF-A668-46AB-BB04-50B87AB56FD3}" type="presOf" srcId="{F218DB8C-F67B-45E6-B7BA-36F06238DCCD}" destId="{DC6D6CE5-78A9-40FD-ADF4-559FEEC2FB14}" srcOrd="0" destOrd="0" presId="urn:microsoft.com/office/officeart/2005/8/layout/vList4#4"/>
    <dgm:cxn modelId="{1A2B1701-6A7C-4A05-9758-CAFB01059376}" type="presOf" srcId="{3E8E8B9F-5DEB-4C67-A45B-866FCF5A23E6}" destId="{487660C9-4DE4-4746-A23B-B9014DA97CCD}" srcOrd="0" destOrd="1" presId="urn:microsoft.com/office/officeart/2005/8/layout/vList4#4"/>
    <dgm:cxn modelId="{11AE3EAF-E53B-44B7-9E36-AF1C0989D853}" type="presOf" srcId="{BAD569C5-CFCA-41C0-9729-3D486F991DDA}" destId="{704679D8-E060-4476-90C7-A0083505C2EF}" srcOrd="0" destOrd="0" presId="urn:microsoft.com/office/officeart/2005/8/layout/vList4#4"/>
    <dgm:cxn modelId="{2155C2C2-6F9A-4B93-A6E2-C5811E1A731C}" srcId="{F218DB8C-F67B-45E6-B7BA-36F06238DCCD}" destId="{04772FFF-4E54-46B0-8E41-9115194DDABE}" srcOrd="2" destOrd="0" parTransId="{5FD0E4B2-0D66-4067-8CA0-E57A23051471}" sibTransId="{6DB50B42-4375-4068-854B-BE4663FF3F67}"/>
    <dgm:cxn modelId="{D7F82700-4160-48CF-A67E-D6DFD103B9DB}" srcId="{04772FFF-4E54-46B0-8E41-9115194DDABE}" destId="{0BFFA669-1834-4859-B2C8-3C2F7FF1E136}" srcOrd="0" destOrd="0" parTransId="{BC31E321-4E28-4772-877B-34EB9ECEBB40}" sibTransId="{B09C3872-6180-4440-A365-CBFD03F29F6E}"/>
    <dgm:cxn modelId="{2410B95D-4110-4C8B-9503-ECFE3804DD4E}" srcId="{F218DB8C-F67B-45E6-B7BA-36F06238DCCD}" destId="{BAD569C5-CFCA-41C0-9729-3D486F991DDA}" srcOrd="0" destOrd="0" parTransId="{2587DEE6-2E1A-4311-BDD4-D53AED5ED3AD}" sibTransId="{1F406752-6B11-45AC-AEAC-E20987E785DC}"/>
    <dgm:cxn modelId="{A8AB8F3D-EAA0-4189-98D5-151A68772945}" type="presOf" srcId="{0BFFA669-1834-4859-B2C8-3C2F7FF1E136}" destId="{190C4520-B846-4388-9A3D-37411B06931B}" srcOrd="1" destOrd="1" presId="urn:microsoft.com/office/officeart/2005/8/layout/vList4#4"/>
    <dgm:cxn modelId="{C6384B1D-F961-4351-AE07-3D148F9A9A1B}" type="presOf" srcId="{D2BBA010-5F69-46C3-B5E9-206A3C683E11}" destId="{3A14AEB4-0781-4585-8F78-683D768E141C}" srcOrd="1" destOrd="1" presId="urn:microsoft.com/office/officeart/2005/8/layout/vList4#4"/>
    <dgm:cxn modelId="{4BD49B01-1E2D-4AF7-BAA0-BFDDFC002286}" srcId="{D046EFA0-FA08-489C-9B5B-07D7BEF64A08}" destId="{3E8E8B9F-5DEB-4C67-A45B-866FCF5A23E6}" srcOrd="0" destOrd="0" parTransId="{FDF2DE3B-4EB0-470A-B241-92020EEAFB9E}" sibTransId="{E6B21B85-2471-4747-87CF-1687B4991AB3}"/>
    <dgm:cxn modelId="{9CD2B440-ACF0-4E6E-805B-3BEC445FFA74}" type="presOf" srcId="{D046EFA0-FA08-489C-9B5B-07D7BEF64A08}" destId="{6A43B6C9-65DF-4BE3-AA53-53CF54B2ED39}" srcOrd="1" destOrd="0" presId="urn:microsoft.com/office/officeart/2005/8/layout/vList4#4"/>
    <dgm:cxn modelId="{832250C7-1F66-4B34-934A-5A49AA0BEE79}" srcId="{BAD569C5-CFCA-41C0-9729-3D486F991DDA}" destId="{D2BBA010-5F69-46C3-B5E9-206A3C683E11}" srcOrd="0" destOrd="0" parTransId="{2FAAC9F5-D97E-44F3-BEFE-64B82ED26FF8}" sibTransId="{75A4E7A8-4287-4C24-842F-ADFAC2CBAD51}"/>
    <dgm:cxn modelId="{C6BB5AE6-C1B9-4B95-BD94-C48901ED6888}" type="presOf" srcId="{D046EFA0-FA08-489C-9B5B-07D7BEF64A08}" destId="{487660C9-4DE4-4746-A23B-B9014DA97CCD}" srcOrd="0" destOrd="0" presId="urn:microsoft.com/office/officeart/2005/8/layout/vList4#4"/>
    <dgm:cxn modelId="{069E1864-E85F-43AA-B97F-BB17C5C3498F}" type="presOf" srcId="{04772FFF-4E54-46B0-8E41-9115194DDABE}" destId="{027E3559-D3EA-486C-973C-9A9A721DAB37}" srcOrd="0" destOrd="0" presId="urn:microsoft.com/office/officeart/2005/8/layout/vList4#4"/>
    <dgm:cxn modelId="{3C5BB0F5-868A-4925-844A-5393EF6ED84B}" type="presOf" srcId="{3E8E8B9F-5DEB-4C67-A45B-866FCF5A23E6}" destId="{6A43B6C9-65DF-4BE3-AA53-53CF54B2ED39}" srcOrd="1" destOrd="1" presId="urn:microsoft.com/office/officeart/2005/8/layout/vList4#4"/>
    <dgm:cxn modelId="{AFB08E1A-1EDC-4F8C-840B-F3651CE777C3}" type="presOf" srcId="{BAD569C5-CFCA-41C0-9729-3D486F991DDA}" destId="{3A14AEB4-0781-4585-8F78-683D768E141C}" srcOrd="1" destOrd="0" presId="urn:microsoft.com/office/officeart/2005/8/layout/vList4#4"/>
    <dgm:cxn modelId="{02AF5D0B-3EC2-4EF2-AD16-15E984B33817}" type="presOf" srcId="{04772FFF-4E54-46B0-8E41-9115194DDABE}" destId="{190C4520-B846-4388-9A3D-37411B06931B}" srcOrd="1" destOrd="0" presId="urn:microsoft.com/office/officeart/2005/8/layout/vList4#4"/>
    <dgm:cxn modelId="{7E0A2E1A-0C5E-4C36-B8B9-0BF2D2787C4A}" type="presOf" srcId="{0BFFA669-1834-4859-B2C8-3C2F7FF1E136}" destId="{027E3559-D3EA-486C-973C-9A9A721DAB37}" srcOrd="0" destOrd="1" presId="urn:microsoft.com/office/officeart/2005/8/layout/vList4#4"/>
    <dgm:cxn modelId="{57894067-0FB5-425A-93EF-F518C6A04716}" type="presOf" srcId="{D2BBA010-5F69-46C3-B5E9-206A3C683E11}" destId="{704679D8-E060-4476-90C7-A0083505C2EF}" srcOrd="0" destOrd="1" presId="urn:microsoft.com/office/officeart/2005/8/layout/vList4#4"/>
    <dgm:cxn modelId="{E0AB0EAD-02BD-4CC9-8151-131DA6575343}" type="presParOf" srcId="{DC6D6CE5-78A9-40FD-ADF4-559FEEC2FB14}" destId="{0488E983-B409-4E26-84FF-65F4C5AC1E3F}" srcOrd="0" destOrd="0" presId="urn:microsoft.com/office/officeart/2005/8/layout/vList4#4"/>
    <dgm:cxn modelId="{2712BD9E-0D2C-4C12-BDB8-1D64BBEFA7DC}" type="presParOf" srcId="{0488E983-B409-4E26-84FF-65F4C5AC1E3F}" destId="{704679D8-E060-4476-90C7-A0083505C2EF}" srcOrd="0" destOrd="0" presId="urn:microsoft.com/office/officeart/2005/8/layout/vList4#4"/>
    <dgm:cxn modelId="{23FEE425-432F-4E3C-AAA2-E0226ED19A92}" type="presParOf" srcId="{0488E983-B409-4E26-84FF-65F4C5AC1E3F}" destId="{7D221CDC-A9BB-42F7-BAEF-CE44A75FA880}" srcOrd="1" destOrd="0" presId="urn:microsoft.com/office/officeart/2005/8/layout/vList4#4"/>
    <dgm:cxn modelId="{7853C751-02C8-4F64-876B-A2C039A2AB82}" type="presParOf" srcId="{0488E983-B409-4E26-84FF-65F4C5AC1E3F}" destId="{3A14AEB4-0781-4585-8F78-683D768E141C}" srcOrd="2" destOrd="0" presId="urn:microsoft.com/office/officeart/2005/8/layout/vList4#4"/>
    <dgm:cxn modelId="{C9C463BB-D934-4967-891B-98D510BC5E60}" type="presParOf" srcId="{DC6D6CE5-78A9-40FD-ADF4-559FEEC2FB14}" destId="{CFC43A09-40C0-49BE-A5E3-599C0FA0293B}" srcOrd="1" destOrd="0" presId="urn:microsoft.com/office/officeart/2005/8/layout/vList4#4"/>
    <dgm:cxn modelId="{E116C26F-5673-4360-998D-D37D88CEFB5D}" type="presParOf" srcId="{DC6D6CE5-78A9-40FD-ADF4-559FEEC2FB14}" destId="{94656994-59F0-44F5-B282-DA77BEB06143}" srcOrd="2" destOrd="0" presId="urn:microsoft.com/office/officeart/2005/8/layout/vList4#4"/>
    <dgm:cxn modelId="{1B4D47C5-59B5-4317-B17F-B96518F55003}" type="presParOf" srcId="{94656994-59F0-44F5-B282-DA77BEB06143}" destId="{487660C9-4DE4-4746-A23B-B9014DA97CCD}" srcOrd="0" destOrd="0" presId="urn:microsoft.com/office/officeart/2005/8/layout/vList4#4"/>
    <dgm:cxn modelId="{1B9975AA-0052-4B71-9793-367E2352FE40}" type="presParOf" srcId="{94656994-59F0-44F5-B282-DA77BEB06143}" destId="{17C7ACB7-B054-43F5-AC95-AE4B409621D3}" srcOrd="1" destOrd="0" presId="urn:microsoft.com/office/officeart/2005/8/layout/vList4#4"/>
    <dgm:cxn modelId="{FA80DA61-DB5D-4E85-83C7-7148E43E425A}" type="presParOf" srcId="{94656994-59F0-44F5-B282-DA77BEB06143}" destId="{6A43B6C9-65DF-4BE3-AA53-53CF54B2ED39}" srcOrd="2" destOrd="0" presId="urn:microsoft.com/office/officeart/2005/8/layout/vList4#4"/>
    <dgm:cxn modelId="{AF585F9D-D14A-41B9-AFB2-C4B54FD6A5A7}" type="presParOf" srcId="{DC6D6CE5-78A9-40FD-ADF4-559FEEC2FB14}" destId="{B89C749D-B64E-47A8-9AAF-5E4A1D014D0E}" srcOrd="3" destOrd="0" presId="urn:microsoft.com/office/officeart/2005/8/layout/vList4#4"/>
    <dgm:cxn modelId="{37B852C0-2A94-4635-A2C6-5B3A5727A819}" type="presParOf" srcId="{DC6D6CE5-78A9-40FD-ADF4-559FEEC2FB14}" destId="{8E862386-EC7D-4BAF-AAE1-981A840BC40E}" srcOrd="4" destOrd="0" presId="urn:microsoft.com/office/officeart/2005/8/layout/vList4#4"/>
    <dgm:cxn modelId="{8059DA56-E7EC-4339-9667-F2F161AF59EE}" type="presParOf" srcId="{8E862386-EC7D-4BAF-AAE1-981A840BC40E}" destId="{027E3559-D3EA-486C-973C-9A9A721DAB37}" srcOrd="0" destOrd="0" presId="urn:microsoft.com/office/officeart/2005/8/layout/vList4#4"/>
    <dgm:cxn modelId="{66D3D53C-9AA5-4F66-B428-1C461CD3B677}" type="presParOf" srcId="{8E862386-EC7D-4BAF-AAE1-981A840BC40E}" destId="{C03143FD-4803-4BAC-9C97-C7C112A9899C}" srcOrd="1" destOrd="0" presId="urn:microsoft.com/office/officeart/2005/8/layout/vList4#4"/>
    <dgm:cxn modelId="{47B567B5-F786-4432-9ECB-812326F73A02}" type="presParOf" srcId="{8E862386-EC7D-4BAF-AAE1-981A840BC40E}" destId="{190C4520-B846-4388-9A3D-37411B06931B}" srcOrd="2" destOrd="0" presId="urn:microsoft.com/office/officeart/2005/8/layout/vList4#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4FA97F-153E-4604-B722-2A3AFC6A0B62}">
      <dsp:nvSpPr>
        <dsp:cNvPr id="0" name=""/>
        <dsp:cNvSpPr/>
      </dsp:nvSpPr>
      <dsp:spPr>
        <a:xfrm>
          <a:off x="0" y="0"/>
          <a:ext cx="8229600" cy="14143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3700" kern="1200" dirty="0" smtClean="0"/>
            <a:t>Tschechisch</a:t>
          </a:r>
          <a:endParaRPr lang="cs-CZ" sz="37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smtClean="0"/>
            <a:t>l</a:t>
          </a:r>
          <a:r>
            <a:rPr lang="de-DE" sz="2900" kern="1200" dirty="0" err="1" smtClean="0"/>
            <a:t>esen</a:t>
          </a:r>
          <a:r>
            <a:rPr lang="de-DE" sz="2900" kern="1200" dirty="0" smtClean="0"/>
            <a:t>, schreiben, erzählen</a:t>
          </a:r>
          <a:endParaRPr lang="cs-CZ" sz="2900" kern="1200" dirty="0"/>
        </a:p>
      </dsp:txBody>
      <dsp:txXfrm>
        <a:off x="1787356" y="0"/>
        <a:ext cx="6442243" cy="1414363"/>
      </dsp:txXfrm>
    </dsp:sp>
    <dsp:sp modelId="{EEAB2490-54A6-45F8-B5CA-A00DAE07F450}">
      <dsp:nvSpPr>
        <dsp:cNvPr id="0" name=""/>
        <dsp:cNvSpPr/>
      </dsp:nvSpPr>
      <dsp:spPr>
        <a:xfrm>
          <a:off x="82347" y="100612"/>
          <a:ext cx="1645920" cy="113149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CCA828-8A1A-4EF5-A3C5-A6F79D029E4D}">
      <dsp:nvSpPr>
        <dsp:cNvPr id="0" name=""/>
        <dsp:cNvSpPr/>
      </dsp:nvSpPr>
      <dsp:spPr>
        <a:xfrm>
          <a:off x="0" y="1684789"/>
          <a:ext cx="8229600" cy="14143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3700" kern="1200" dirty="0" smtClean="0"/>
            <a:t>Heimatkunde</a:t>
          </a:r>
          <a:endParaRPr lang="cs-CZ" sz="37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de-DE" sz="2900" kern="1200" dirty="0" smtClean="0"/>
            <a:t>lesen, malen, Geschichten erzählen</a:t>
          </a:r>
          <a:endParaRPr lang="cs-CZ" sz="2900" kern="1200" dirty="0"/>
        </a:p>
      </dsp:txBody>
      <dsp:txXfrm>
        <a:off x="1787356" y="1684789"/>
        <a:ext cx="6442243" cy="1414363"/>
      </dsp:txXfrm>
    </dsp:sp>
    <dsp:sp modelId="{FF11705D-78B4-41A5-A338-045BDFDBBB75}">
      <dsp:nvSpPr>
        <dsp:cNvPr id="0" name=""/>
        <dsp:cNvSpPr/>
      </dsp:nvSpPr>
      <dsp:spPr>
        <a:xfrm>
          <a:off x="154356" y="1684789"/>
          <a:ext cx="1645920" cy="113149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AF181F-66E1-4827-9C29-9F3B80DC69C3}">
      <dsp:nvSpPr>
        <dsp:cNvPr id="0" name=""/>
        <dsp:cNvSpPr/>
      </dsp:nvSpPr>
      <dsp:spPr>
        <a:xfrm>
          <a:off x="0" y="3111599"/>
          <a:ext cx="8229600" cy="14143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3700" kern="1200" dirty="0" smtClean="0"/>
            <a:t>Mathematik </a:t>
          </a:r>
          <a:r>
            <a:rPr lang="de-DE" sz="3700" kern="1200" dirty="0" smtClean="0"/>
            <a:t>(Mathe)</a:t>
          </a:r>
          <a:endParaRPr lang="cs-CZ" sz="37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de-DE" sz="2900" kern="1200" dirty="0" smtClean="0"/>
            <a:t>rechnen</a:t>
          </a:r>
          <a:endParaRPr lang="cs-CZ" sz="2900" kern="1200" dirty="0"/>
        </a:p>
      </dsp:txBody>
      <dsp:txXfrm>
        <a:off x="1787356" y="3111599"/>
        <a:ext cx="6442243" cy="1414363"/>
      </dsp:txXfrm>
    </dsp:sp>
    <dsp:sp modelId="{221D33B8-9264-4776-98F4-BE3F655D6974}">
      <dsp:nvSpPr>
        <dsp:cNvPr id="0" name=""/>
        <dsp:cNvSpPr/>
      </dsp:nvSpPr>
      <dsp:spPr>
        <a:xfrm>
          <a:off x="141436" y="3253035"/>
          <a:ext cx="1645920" cy="113149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4AAA0B-EB1D-4B55-AEB4-0FB7730FF427}">
      <dsp:nvSpPr>
        <dsp:cNvPr id="0" name=""/>
        <dsp:cNvSpPr/>
      </dsp:nvSpPr>
      <dsp:spPr>
        <a:xfrm>
          <a:off x="0" y="0"/>
          <a:ext cx="8229600" cy="14143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2800" kern="1200" dirty="0" smtClean="0"/>
            <a:t>Deutsch</a:t>
          </a:r>
          <a:endParaRPr lang="cs-CZ" sz="28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l</a:t>
          </a:r>
          <a:r>
            <a:rPr lang="de-DE" sz="2200" kern="1200" dirty="0" err="1" smtClean="0"/>
            <a:t>esen</a:t>
          </a:r>
          <a:r>
            <a:rPr lang="de-DE" sz="2200" kern="1200" dirty="0" smtClean="0"/>
            <a:t>, schreiben,  Deutsch sprechen, Dialoge machen, singen, spielen</a:t>
          </a:r>
          <a:endParaRPr lang="cs-CZ" sz="2200" kern="1200" dirty="0"/>
        </a:p>
      </dsp:txBody>
      <dsp:txXfrm>
        <a:off x="1787356" y="0"/>
        <a:ext cx="6442243" cy="1414363"/>
      </dsp:txXfrm>
    </dsp:sp>
    <dsp:sp modelId="{152FA2FA-AE97-4AA7-BD21-FF1C9592FD99}">
      <dsp:nvSpPr>
        <dsp:cNvPr id="0" name=""/>
        <dsp:cNvSpPr/>
      </dsp:nvSpPr>
      <dsp:spPr>
        <a:xfrm>
          <a:off x="154356" y="100612"/>
          <a:ext cx="1645920" cy="113149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88461C-A1A2-4B15-B007-D493AE680AF2}">
      <dsp:nvSpPr>
        <dsp:cNvPr id="0" name=""/>
        <dsp:cNvSpPr/>
      </dsp:nvSpPr>
      <dsp:spPr>
        <a:xfrm>
          <a:off x="0" y="1555799"/>
          <a:ext cx="8229600" cy="14143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2800" kern="1200" dirty="0" smtClean="0"/>
            <a:t>Englisch</a:t>
          </a:r>
          <a:endParaRPr lang="cs-CZ" sz="28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l</a:t>
          </a:r>
          <a:r>
            <a:rPr lang="de-DE" sz="2200" kern="1200" dirty="0" err="1" smtClean="0"/>
            <a:t>esen</a:t>
          </a:r>
          <a:r>
            <a:rPr lang="de-DE" sz="2200" kern="1200" dirty="0" smtClean="0"/>
            <a:t>, schreiben, Englisch sprechen, Dialoge machen, singen, spielen</a:t>
          </a:r>
          <a:endParaRPr lang="cs-CZ" sz="2200" kern="1200" dirty="0"/>
        </a:p>
      </dsp:txBody>
      <dsp:txXfrm>
        <a:off x="1787356" y="1555799"/>
        <a:ext cx="6442243" cy="1414363"/>
      </dsp:txXfrm>
    </dsp:sp>
    <dsp:sp modelId="{1785D837-F366-4C9E-B7B1-86D34F739C6E}">
      <dsp:nvSpPr>
        <dsp:cNvPr id="0" name=""/>
        <dsp:cNvSpPr/>
      </dsp:nvSpPr>
      <dsp:spPr>
        <a:xfrm>
          <a:off x="82347" y="1684789"/>
          <a:ext cx="1645920" cy="113149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0225C0-518D-4127-87CD-0C605264A56E}">
      <dsp:nvSpPr>
        <dsp:cNvPr id="0" name=""/>
        <dsp:cNvSpPr/>
      </dsp:nvSpPr>
      <dsp:spPr>
        <a:xfrm>
          <a:off x="0" y="3111599"/>
          <a:ext cx="8229600" cy="14143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2800" kern="1200" dirty="0" smtClean="0"/>
            <a:t>Kunst</a:t>
          </a:r>
          <a:endParaRPr lang="cs-CZ" sz="28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m</a:t>
          </a:r>
          <a:r>
            <a:rPr lang="de-DE" sz="2200" kern="1200" dirty="0" err="1" smtClean="0"/>
            <a:t>alen</a:t>
          </a:r>
          <a:r>
            <a:rPr lang="de-DE" sz="2200" kern="1200" dirty="0" smtClean="0"/>
            <a:t>, basteln</a:t>
          </a:r>
          <a:endParaRPr lang="cs-CZ" sz="2200" kern="1200" dirty="0"/>
        </a:p>
      </dsp:txBody>
      <dsp:txXfrm>
        <a:off x="1787356" y="3111599"/>
        <a:ext cx="6442243" cy="1414363"/>
      </dsp:txXfrm>
    </dsp:sp>
    <dsp:sp modelId="{A76D6B99-0418-4945-BF5B-3F31CECDEC86}">
      <dsp:nvSpPr>
        <dsp:cNvPr id="0" name=""/>
        <dsp:cNvSpPr/>
      </dsp:nvSpPr>
      <dsp:spPr>
        <a:xfrm>
          <a:off x="141436" y="3253035"/>
          <a:ext cx="1645920" cy="113149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E57879-7B08-4F1A-8704-ADFBD85FDEAF}">
      <dsp:nvSpPr>
        <dsp:cNvPr id="0" name=""/>
        <dsp:cNvSpPr/>
      </dsp:nvSpPr>
      <dsp:spPr>
        <a:xfrm>
          <a:off x="0" y="0"/>
          <a:ext cx="8229600" cy="14143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3200" kern="1200" dirty="0" smtClean="0"/>
            <a:t>Sport</a:t>
          </a:r>
          <a:endParaRPr lang="cs-CZ" sz="3200" kern="1200" dirty="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kern="1200" dirty="0" smtClean="0"/>
            <a:t>t</a:t>
          </a:r>
          <a:r>
            <a:rPr lang="de-DE" sz="2500" kern="1200" dirty="0" err="1" smtClean="0"/>
            <a:t>urnen</a:t>
          </a:r>
          <a:r>
            <a:rPr lang="de-DE" sz="2500" kern="1200" dirty="0" smtClean="0"/>
            <a:t>, springen, laufen, spielen, Ball spielen</a:t>
          </a:r>
          <a:endParaRPr lang="cs-CZ" sz="2500" kern="1200" dirty="0"/>
        </a:p>
      </dsp:txBody>
      <dsp:txXfrm>
        <a:off x="1787356" y="0"/>
        <a:ext cx="6442243" cy="1414363"/>
      </dsp:txXfrm>
    </dsp:sp>
    <dsp:sp modelId="{AF2B84A7-A41C-472C-B200-3A25FBF8DCCE}">
      <dsp:nvSpPr>
        <dsp:cNvPr id="0" name=""/>
        <dsp:cNvSpPr/>
      </dsp:nvSpPr>
      <dsp:spPr>
        <a:xfrm>
          <a:off x="154356" y="100612"/>
          <a:ext cx="1645920" cy="113149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86C14E-38DE-4C75-96D8-62E714FDC7B2}">
      <dsp:nvSpPr>
        <dsp:cNvPr id="0" name=""/>
        <dsp:cNvSpPr/>
      </dsp:nvSpPr>
      <dsp:spPr>
        <a:xfrm>
          <a:off x="0" y="1555799"/>
          <a:ext cx="8229600" cy="14143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3200" kern="1200" dirty="0" smtClean="0"/>
            <a:t>Musik</a:t>
          </a:r>
          <a:endParaRPr lang="cs-CZ" sz="3200" kern="1200" dirty="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de-DE" sz="2500" kern="1200" dirty="0" smtClean="0"/>
            <a:t>Lieder singen, spielen, Noten lernen</a:t>
          </a:r>
          <a:endParaRPr lang="cs-CZ" sz="2500" kern="1200" dirty="0"/>
        </a:p>
      </dsp:txBody>
      <dsp:txXfrm>
        <a:off x="1787356" y="1555799"/>
        <a:ext cx="6442243" cy="1414363"/>
      </dsp:txXfrm>
    </dsp:sp>
    <dsp:sp modelId="{64DC9BE6-8E22-4CA6-893A-74D35DD3D318}">
      <dsp:nvSpPr>
        <dsp:cNvPr id="0" name=""/>
        <dsp:cNvSpPr/>
      </dsp:nvSpPr>
      <dsp:spPr>
        <a:xfrm>
          <a:off x="141436" y="1697236"/>
          <a:ext cx="1645920" cy="113149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9F6C01-782D-47BD-B93B-6A05D82B3623}">
      <dsp:nvSpPr>
        <dsp:cNvPr id="0" name=""/>
        <dsp:cNvSpPr/>
      </dsp:nvSpPr>
      <dsp:spPr>
        <a:xfrm>
          <a:off x="0" y="3111599"/>
          <a:ext cx="8229600" cy="14143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3200" kern="1200" dirty="0" smtClean="0"/>
            <a:t>Werken, Handarbeit</a:t>
          </a:r>
          <a:endParaRPr lang="cs-CZ" sz="3200" kern="1200" dirty="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kern="1200" dirty="0" smtClean="0"/>
            <a:t>b</a:t>
          </a:r>
          <a:r>
            <a:rPr lang="de-DE" sz="2500" kern="1200" dirty="0" err="1" smtClean="0"/>
            <a:t>asteln</a:t>
          </a:r>
          <a:r>
            <a:rPr lang="de-DE" sz="2500" kern="1200" dirty="0" smtClean="0"/>
            <a:t>, im Garten arbeiten</a:t>
          </a:r>
          <a:endParaRPr lang="cs-CZ" sz="2500" kern="1200" dirty="0"/>
        </a:p>
      </dsp:txBody>
      <dsp:txXfrm>
        <a:off x="1787356" y="3111599"/>
        <a:ext cx="6442243" cy="1414363"/>
      </dsp:txXfrm>
    </dsp:sp>
    <dsp:sp modelId="{26CF0AF1-C6B0-48D9-9C8E-8DCE8998FF9A}">
      <dsp:nvSpPr>
        <dsp:cNvPr id="0" name=""/>
        <dsp:cNvSpPr/>
      </dsp:nvSpPr>
      <dsp:spPr>
        <a:xfrm>
          <a:off x="82347" y="3268955"/>
          <a:ext cx="1645920" cy="113149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4679D8-E060-4476-90C7-A0083505C2EF}">
      <dsp:nvSpPr>
        <dsp:cNvPr id="0" name=""/>
        <dsp:cNvSpPr/>
      </dsp:nvSpPr>
      <dsp:spPr>
        <a:xfrm>
          <a:off x="0" y="0"/>
          <a:ext cx="8229600" cy="14143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2800" kern="1200" dirty="0" smtClean="0"/>
            <a:t>Biologie </a:t>
          </a:r>
          <a:r>
            <a:rPr lang="de-DE" sz="2800" kern="1200" dirty="0" smtClean="0"/>
            <a:t>(Bio</a:t>
          </a:r>
          <a:r>
            <a:rPr lang="cs-CZ" sz="2800" kern="1200" dirty="0" smtClean="0"/>
            <a:t>)</a:t>
          </a:r>
          <a:endParaRPr lang="cs-CZ" sz="28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v</a:t>
          </a:r>
          <a:r>
            <a:rPr lang="de-DE" sz="2200" kern="1200" dirty="0" smtClean="0"/>
            <a:t>on </a:t>
          </a:r>
          <a:r>
            <a:rPr lang="de-DE" sz="2200" kern="1200" dirty="0" smtClean="0"/>
            <a:t>Tieren, Pflanzen, Vögeln lernen, malen, erzählen</a:t>
          </a:r>
          <a:endParaRPr lang="cs-CZ" sz="2200" kern="1200" dirty="0"/>
        </a:p>
      </dsp:txBody>
      <dsp:txXfrm>
        <a:off x="1787356" y="0"/>
        <a:ext cx="6442243" cy="1414363"/>
      </dsp:txXfrm>
    </dsp:sp>
    <dsp:sp modelId="{7D221CDC-A9BB-42F7-BAEF-CE44A75FA880}">
      <dsp:nvSpPr>
        <dsp:cNvPr id="0" name=""/>
        <dsp:cNvSpPr/>
      </dsp:nvSpPr>
      <dsp:spPr>
        <a:xfrm>
          <a:off x="154356" y="172620"/>
          <a:ext cx="1645920" cy="113149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7660C9-4DE4-4746-A23B-B9014DA97CCD}">
      <dsp:nvSpPr>
        <dsp:cNvPr id="0" name=""/>
        <dsp:cNvSpPr/>
      </dsp:nvSpPr>
      <dsp:spPr>
        <a:xfrm>
          <a:off x="0" y="1555799"/>
          <a:ext cx="8229600" cy="14143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Informatik</a:t>
          </a:r>
          <a:endParaRPr lang="cs-CZ" sz="28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err="1" smtClean="0"/>
            <a:t>am</a:t>
          </a:r>
          <a:r>
            <a:rPr lang="cs-CZ" sz="2200" kern="1200" dirty="0" smtClean="0"/>
            <a:t> </a:t>
          </a:r>
          <a:r>
            <a:rPr lang="cs-CZ" sz="2200" kern="1200" dirty="0" err="1" smtClean="0"/>
            <a:t>Computer</a:t>
          </a:r>
          <a:r>
            <a:rPr lang="cs-CZ" sz="2200" kern="1200" dirty="0" smtClean="0"/>
            <a:t> </a:t>
          </a:r>
          <a:r>
            <a:rPr lang="cs-CZ" sz="2200" kern="1200" dirty="0" err="1" smtClean="0"/>
            <a:t>arbeiten</a:t>
          </a:r>
          <a:endParaRPr lang="cs-CZ" sz="2200" kern="1200" dirty="0"/>
        </a:p>
      </dsp:txBody>
      <dsp:txXfrm>
        <a:off x="1787356" y="1555799"/>
        <a:ext cx="6442243" cy="1414363"/>
      </dsp:txXfrm>
    </dsp:sp>
    <dsp:sp modelId="{17C7ACB7-B054-43F5-AC95-AE4B409621D3}">
      <dsp:nvSpPr>
        <dsp:cNvPr id="0" name=""/>
        <dsp:cNvSpPr/>
      </dsp:nvSpPr>
      <dsp:spPr>
        <a:xfrm>
          <a:off x="141436" y="1697236"/>
          <a:ext cx="1645920" cy="113149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7E3559-D3EA-486C-973C-9A9A721DAB37}">
      <dsp:nvSpPr>
        <dsp:cNvPr id="0" name=""/>
        <dsp:cNvSpPr/>
      </dsp:nvSpPr>
      <dsp:spPr>
        <a:xfrm>
          <a:off x="0" y="3111599"/>
          <a:ext cx="8229600" cy="14143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Keramik</a:t>
          </a:r>
          <a:r>
            <a:rPr lang="de-DE" sz="2800" kern="1200" dirty="0" smtClean="0"/>
            <a:t> </a:t>
          </a:r>
          <a:r>
            <a:rPr lang="de-DE" sz="2800" kern="1200" dirty="0" smtClean="0"/>
            <a:t>(Interessenzirkel)</a:t>
          </a:r>
          <a:endParaRPr lang="cs-CZ" sz="28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err="1" smtClean="0"/>
            <a:t>wir</a:t>
          </a:r>
          <a:r>
            <a:rPr lang="cs-CZ" sz="2200" kern="1200" dirty="0" smtClean="0"/>
            <a:t> </a:t>
          </a:r>
          <a:r>
            <a:rPr lang="cs-CZ" sz="2200" kern="1200" dirty="0" err="1" smtClean="0"/>
            <a:t>erzeugen</a:t>
          </a:r>
          <a:r>
            <a:rPr lang="cs-CZ" sz="2200" kern="1200" dirty="0" smtClean="0"/>
            <a:t> </a:t>
          </a:r>
          <a:r>
            <a:rPr lang="cs-CZ" sz="2200" kern="1200" dirty="0" err="1" smtClean="0"/>
            <a:t>verschiedene</a:t>
          </a:r>
          <a:r>
            <a:rPr lang="cs-CZ" sz="2200" kern="1200" dirty="0" smtClean="0"/>
            <a:t> </a:t>
          </a:r>
          <a:r>
            <a:rPr lang="cs-CZ" sz="2200" kern="1200" dirty="0" err="1" smtClean="0"/>
            <a:t>Sachen</a:t>
          </a:r>
          <a:r>
            <a:rPr lang="cs-CZ" sz="2200" kern="1200" dirty="0" smtClean="0"/>
            <a:t> </a:t>
          </a:r>
          <a:endParaRPr lang="cs-CZ" sz="2200" kern="1200" dirty="0"/>
        </a:p>
      </dsp:txBody>
      <dsp:txXfrm>
        <a:off x="1787356" y="3111599"/>
        <a:ext cx="6442243" cy="1414363"/>
      </dsp:txXfrm>
    </dsp:sp>
    <dsp:sp modelId="{C03143FD-4803-4BAC-9C97-C7C112A9899C}">
      <dsp:nvSpPr>
        <dsp:cNvPr id="0" name=""/>
        <dsp:cNvSpPr/>
      </dsp:nvSpPr>
      <dsp:spPr>
        <a:xfrm>
          <a:off x="154356" y="3340964"/>
          <a:ext cx="1645920" cy="113149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#1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#2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#3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4#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C6E1-763C-4580-889C-C996087C07C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6875C-C2F3-4A62-8E0B-54C1E9E002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C6E1-763C-4580-889C-C996087C07C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6875C-C2F3-4A62-8E0B-54C1E9E002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C6E1-763C-4580-889C-C996087C07C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6875C-C2F3-4A62-8E0B-54C1E9E002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C6E1-763C-4580-889C-C996087C07C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6875C-C2F3-4A62-8E0B-54C1E9E002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C6E1-763C-4580-889C-C996087C07C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6875C-C2F3-4A62-8E0B-54C1E9E002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C6E1-763C-4580-889C-C996087C07C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6875C-C2F3-4A62-8E0B-54C1E9E002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C6E1-763C-4580-889C-C996087C07C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6875C-C2F3-4A62-8E0B-54C1E9E002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C6E1-763C-4580-889C-C996087C07C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6875C-C2F3-4A62-8E0B-54C1E9E002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C6E1-763C-4580-889C-C996087C07C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6875C-C2F3-4A62-8E0B-54C1E9E002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C6E1-763C-4580-889C-C996087C07C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6875C-C2F3-4A62-8E0B-54C1E9E002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C6E1-763C-4580-889C-C996087C07C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6875C-C2F3-4A62-8E0B-54C1E9E002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F9C6E1-763C-4580-889C-C996087C07C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96875C-C2F3-4A62-8E0B-54C1E9E002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5" Type="http://schemas.openxmlformats.org/officeDocument/2006/relationships/image" Target="../media/image1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9"/>
          <p:cNvGraphicFramePr>
            <a:graphicFrameLocks/>
          </p:cNvGraphicFramePr>
          <p:nvPr/>
        </p:nvGraphicFramePr>
        <p:xfrm>
          <a:off x="457200" y="1600200"/>
          <a:ext cx="8229600" cy="4493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493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Projekt: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r>
                        <a:rPr lang="cs-CZ" dirty="0" err="1" smtClean="0"/>
                        <a:t>DUMu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NJ5 – 14 - </a:t>
                      </a:r>
                      <a:r>
                        <a:rPr lang="cs-CZ" dirty="0" err="1" smtClean="0"/>
                        <a:t>Stundenplan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Tomanová Marie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Německý jazyk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Stundenplan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Schulfächer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Ověřeno ve třídě: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ověření: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02. 03. 2011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32656"/>
            <a:ext cx="488111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88640"/>
            <a:ext cx="1224136" cy="1412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Komunikativní dovednosti v tématu </a:t>
            </a:r>
            <a:r>
              <a:rPr lang="cs-CZ" dirty="0" err="1" smtClean="0"/>
              <a:t>Stundenplan</a:t>
            </a:r>
            <a:r>
              <a:rPr lang="cs-CZ" dirty="0" smtClean="0"/>
              <a:t> a </a:t>
            </a:r>
            <a:r>
              <a:rPr lang="cs-CZ" dirty="0" err="1" smtClean="0"/>
              <a:t>Schulfächer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"/>
            <a:ext cx="9144000" cy="685800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600" b="1" dirty="0" err="1" smtClean="0">
                <a:solidFill>
                  <a:srgbClr val="002060"/>
                </a:solidFill>
              </a:rPr>
              <a:t>Stundenplan</a:t>
            </a:r>
            <a:r>
              <a:rPr lang="cs-CZ" sz="6600" b="1" dirty="0" smtClean="0">
                <a:solidFill>
                  <a:srgbClr val="002060"/>
                </a:solidFill>
              </a:rPr>
              <a:t>, </a:t>
            </a:r>
            <a:r>
              <a:rPr lang="cs-CZ" sz="6600" b="1" dirty="0" err="1" smtClean="0">
                <a:solidFill>
                  <a:srgbClr val="002060"/>
                </a:solidFill>
              </a:rPr>
              <a:t>Schulf</a:t>
            </a:r>
            <a:r>
              <a:rPr lang="de-DE" sz="6600" b="1" dirty="0" err="1" smtClean="0">
                <a:solidFill>
                  <a:srgbClr val="002060"/>
                </a:solidFill>
              </a:rPr>
              <a:t>ächer</a:t>
            </a:r>
            <a:endParaRPr lang="cs-CZ" sz="6600" b="1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Martins</a:t>
            </a:r>
            <a:r>
              <a:rPr lang="cs-CZ" dirty="0" smtClean="0"/>
              <a:t> </a:t>
            </a:r>
            <a:r>
              <a:rPr lang="de-DE" dirty="0" smtClean="0"/>
              <a:t> Stundenplan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599" cy="41978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4480"/>
                <a:gridCol w="1116834"/>
                <a:gridCol w="1175657"/>
                <a:gridCol w="1175657"/>
                <a:gridCol w="1068356"/>
                <a:gridCol w="1282958"/>
                <a:gridCol w="1175657"/>
              </a:tblGrid>
              <a:tr h="71284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712845">
                <a:tc>
                  <a:txBody>
                    <a:bodyPr/>
                    <a:lstStyle/>
                    <a:p>
                      <a:pPr algn="ctr"/>
                      <a:r>
                        <a:rPr lang="de-DE" sz="1600" b="1" dirty="0" smtClean="0"/>
                        <a:t>Montag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712845">
                <a:tc>
                  <a:txBody>
                    <a:bodyPr/>
                    <a:lstStyle/>
                    <a:p>
                      <a:pPr algn="ctr"/>
                      <a:r>
                        <a:rPr lang="de-DE" sz="1600" b="1" dirty="0" smtClean="0"/>
                        <a:t>Dienstag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712845">
                <a:tc>
                  <a:txBody>
                    <a:bodyPr/>
                    <a:lstStyle/>
                    <a:p>
                      <a:pPr algn="ctr"/>
                      <a:r>
                        <a:rPr lang="de-DE" sz="1600" b="1" dirty="0" smtClean="0"/>
                        <a:t>Mittwoch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633604">
                <a:tc>
                  <a:txBody>
                    <a:bodyPr/>
                    <a:lstStyle/>
                    <a:p>
                      <a:pPr algn="ctr"/>
                      <a:r>
                        <a:rPr lang="de-DE" sz="1600" b="1" dirty="0" smtClean="0"/>
                        <a:t>Donnerstag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712845">
                <a:tc>
                  <a:txBody>
                    <a:bodyPr/>
                    <a:lstStyle/>
                    <a:p>
                      <a:pPr algn="ctr"/>
                      <a:r>
                        <a:rPr lang="de-DE" sz="1600" b="1" dirty="0" smtClean="0"/>
                        <a:t>Freitag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" name="Obrázek 8" descr="C:\Documents and Settings\Marie\Local Settings\Temporary Internet Files\Content.IE5\9GQTM8JZ\MC900290673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348880"/>
            <a:ext cx="1008112" cy="692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C:\Documents and Settings\Marie\Local Settings\Temporary Internet Files\Content.IE5\9GQTM8JZ\MC900290673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5" y="3068960"/>
            <a:ext cx="936104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C:\Documents and Settings\Marie\Local Settings\Temporary Internet Files\Content.IE5\9GQTM8JZ\MC900290673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4437112"/>
            <a:ext cx="1152128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C:\Documents and Settings\Marie\Local Settings\Temporary Internet Files\Content.IE5\9GQTM8JZ\MC900290673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789040"/>
            <a:ext cx="1008112" cy="620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C:\Documents and Settings\Marie\Local Settings\Temporary Internet Files\Content.IE5\9GQTM8JZ\MC900290673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5229200"/>
            <a:ext cx="1080120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C:\Documents and Settings\Marie\Local Settings\Temporary Internet Files\Content.IE5\L8EK3UE1\MC900414992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3717032"/>
            <a:ext cx="1224136" cy="7713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 descr="C:\Documents and Settings\Marie\Local Settings\Temporary Internet Files\Content.IE5\VYSACBBG\MC900290652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2348880"/>
            <a:ext cx="122413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 descr="C:\Documents and Settings\Marie\Local Settings\Temporary Internet Files\Content.IE5\VYSACBBG\MC900290652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2996953"/>
            <a:ext cx="1152128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C:\Documents and Settings\Marie\Local Settings\Temporary Internet Files\Content.IE5\VYSACBBG\MC900290652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9" y="3717032"/>
            <a:ext cx="1008112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 descr="C:\Documents and Settings\Marie\Local Settings\Temporary Internet Files\Content.IE5\VYSACBBG\MC900290652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1" y="4437112"/>
            <a:ext cx="1080120" cy="6865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 descr="C:\Documents and Settings\Marie\Local Settings\Temporary Internet Files\Content.IE5\VYSACBBG\MC900290652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5229200"/>
            <a:ext cx="1152128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Documents and Settings\Marie\Dokumenty\Obrázky\Galerie médií\j0396734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3068960"/>
            <a:ext cx="1080120" cy="648072"/>
          </a:xfrm>
          <a:prstGeom prst="rect">
            <a:avLst/>
          </a:prstGeom>
          <a:noFill/>
        </p:spPr>
      </p:pic>
      <p:pic>
        <p:nvPicPr>
          <p:cNvPr id="1030" name="Picture 6" descr="C:\Documents and Settings\Marie\Dokumenty\Obrázky\Galerie médií\j0396732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3068961"/>
            <a:ext cx="1224136" cy="648072"/>
          </a:xfrm>
          <a:prstGeom prst="rect">
            <a:avLst/>
          </a:prstGeom>
          <a:noFill/>
        </p:spPr>
      </p:pic>
      <p:pic>
        <p:nvPicPr>
          <p:cNvPr id="25" name="Obrázek 24" descr="C:\Documents and Settings\Marie\Local Settings\Temporary Internet Files\Content.IE5\9GQTM8JZ\MC900015917[1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95936" y="2276872"/>
            <a:ext cx="936104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Obrázek 25" descr="C:\Documents and Settings\Marie\Local Settings\Temporary Internet Files\Content.IE5\9GQTM8JZ\MC900015917[1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43808" y="3789040"/>
            <a:ext cx="937841" cy="7395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Obrázek 26" descr="C:\Documents and Settings\Marie\Local Settings\Temporary Internet Files\Content.IE5\9GQTM8JZ\MC900015917[1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63688" y="5157192"/>
            <a:ext cx="936103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Obrázek 27" descr="C:\Documents and Settings\Marie\Local Settings\Temporary Internet Files\Content.IE5\0GYNMHC8\MP900400797[1].jpg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00192" y="4509120"/>
            <a:ext cx="1224136" cy="7284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Obrázek 28" descr="C:\Documents and Settings\Marie\Local Settings\Temporary Internet Files\Content.IE5\0GYNMHC8\MP900400797[1].jpg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24328" y="2276872"/>
            <a:ext cx="115212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Obrázek 29" descr="C:\Documents and Settings\Marie\Local Settings\Temporary Internet Files\Content.IE5\9GQTM8JZ\MC900410869[1].wmf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076056" y="2276872"/>
            <a:ext cx="1296144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Obrázek 30" descr="C:\Documents and Settings\Marie\Local Settings\Temporary Internet Files\Content.IE5\9GQTM8JZ\MC900410869[1].wmf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00192" y="2276872"/>
            <a:ext cx="107937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Obrázek 31" descr="C:\Documents and Settings\Marie\Local Settings\Temporary Internet Files\Content.IE5\0GYNMHC8\MC900343389[1].wmf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300193" y="3717033"/>
            <a:ext cx="1152128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 descr="C:\Program Files\Microsoft Office\MEDIA\CAGCAT10\j0301480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228184" y="5157192"/>
            <a:ext cx="1296145" cy="648072"/>
          </a:xfrm>
          <a:prstGeom prst="rect">
            <a:avLst/>
          </a:prstGeom>
          <a:noFill/>
        </p:spPr>
      </p:pic>
      <p:pic>
        <p:nvPicPr>
          <p:cNvPr id="34" name="Obrázek 33" descr="C:\Documents and Settings\Marie\Local Settings\Temporary Internet Files\Content.IE5\9GQTM8JZ\MC900432654[1].png"/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148064" y="4509120"/>
            <a:ext cx="1152128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Obrázek 34" descr="C:\Documents and Settings\Marie\Local Settings\Temporary Internet Files\Content.IE5\L8EK3UE1\MC900237707[1].wmf"/>
          <p:cNvPicPr/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220072" y="5085184"/>
            <a:ext cx="1008112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Obrázek 35" descr="C:\Documents and Settings\Marie\Local Settings\Temporary Internet Files\Content.IE5\VYSACBBG\MC900233961[1].wmf"/>
          <p:cNvPicPr/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691680" y="2996952"/>
            <a:ext cx="1122809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" name="Obrázek 36" descr="C:\Documents and Settings\Marie\Local Settings\Temporary Internet Files\Content.IE5\VYSACBBG\MC900233961[1].wmf"/>
          <p:cNvPicPr/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067944" y="4509120"/>
            <a:ext cx="1152127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 descr="C:\Documents and Settings\Marie\Local Settings\Temporary Internet Files\Content.IE5\0GYNMHC8\MC900310206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596336" y="3789040"/>
            <a:ext cx="1102255" cy="7486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Schulf</a:t>
            </a:r>
            <a:r>
              <a:rPr lang="de-DE" dirty="0" smtClean="0"/>
              <a:t>ä</a:t>
            </a:r>
            <a:r>
              <a:rPr lang="cs-CZ" dirty="0" err="1" smtClean="0"/>
              <a:t>cher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5663809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121055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218628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2969023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Obrázky: http//office.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212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Stundenplan, Schulfächer</vt:lpstr>
      <vt:lpstr>Martins  Stundenplan</vt:lpstr>
      <vt:lpstr>Schulfächer</vt:lpstr>
      <vt:lpstr>Prezentace aplikace PowerPoint</vt:lpstr>
      <vt:lpstr>Prezentace aplikace PowerPoint</vt:lpstr>
      <vt:lpstr>Prezentace aplikace PowerPoint</vt:lpstr>
      <vt:lpstr>ZDROJE</vt:lpstr>
    </vt:vector>
  </TitlesOfParts>
  <Company>MT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Stundenplan, Schulfächer</dc:title>
  <dc:creator>Marie Tomanová</dc:creator>
  <cp:lastModifiedBy>User</cp:lastModifiedBy>
  <cp:revision>9</cp:revision>
  <dcterms:created xsi:type="dcterms:W3CDTF">2011-02-27T20:00:00Z</dcterms:created>
  <dcterms:modified xsi:type="dcterms:W3CDTF">2013-01-20T14:40:54Z</dcterms:modified>
</cp:coreProperties>
</file>