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6" r:id="rId3"/>
    <p:sldId id="263" r:id="rId4"/>
    <p:sldId id="262" r:id="rId5"/>
    <p:sldId id="267" r:id="rId6"/>
    <p:sldId id="264" r:id="rId7"/>
    <p:sldId id="266" r:id="rId8"/>
    <p:sldId id="265" r:id="rId9"/>
    <p:sldId id="268" r:id="rId10"/>
    <p:sldId id="269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28" autoAdjust="0"/>
  </p:normalViewPr>
  <p:slideViewPr>
    <p:cSldViewPr>
      <p:cViewPr>
        <p:scale>
          <a:sx n="78" d="100"/>
          <a:sy n="78" d="100"/>
        </p:scale>
        <p:origin x="-27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3d2" qsCatId="3D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VY_32_INOVACE_15_18   </a:t>
          </a:r>
          <a:r>
            <a:rPr lang="cs-CZ" sz="1200" baseline="0" dirty="0" smtClean="0"/>
            <a:t>Tělo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  <dgm:t>
        <a:bodyPr/>
        <a:lstStyle/>
        <a:p>
          <a:endParaRPr lang="cs-CZ"/>
        </a:p>
      </dgm:t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  <dgm:t>
        <a:bodyPr/>
        <a:lstStyle/>
        <a:p>
          <a:endParaRPr lang="cs-CZ"/>
        </a:p>
      </dgm:t>
    </dgm:pt>
    <dgm:pt modelId="{056AE7B2-579D-40D1-A57C-4E33BFED76BE}" type="pres">
      <dgm:prSet presAssocID="{A4836DAF-3E6B-4198-A089-B3C0D0384F2B}" presName="circle2" presStyleLbl="node1" presStyleIdx="1" presStyleCnt="5"/>
      <dgm:spPr/>
      <dgm:t>
        <a:bodyPr/>
        <a:lstStyle/>
        <a:p>
          <a:endParaRPr lang="cs-CZ"/>
        </a:p>
      </dgm:t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  <dgm:t>
        <a:bodyPr/>
        <a:lstStyle/>
        <a:p>
          <a:endParaRPr lang="cs-CZ"/>
        </a:p>
      </dgm:t>
    </dgm:pt>
    <dgm:pt modelId="{60CB9877-708D-4C64-AA73-CFD3F3076BC2}" type="pres">
      <dgm:prSet presAssocID="{1D895EAB-76A7-41C6-9C6C-7D303AD4C23C}" presName="circle3" presStyleLbl="node1" presStyleIdx="2" presStyleCnt="5"/>
      <dgm:spPr/>
      <dgm:t>
        <a:bodyPr/>
        <a:lstStyle/>
        <a:p>
          <a:endParaRPr lang="cs-CZ"/>
        </a:p>
      </dgm:t>
    </dgm:pt>
    <dgm:pt modelId="{347D85BD-7382-4413-9298-D06CC996458A}" type="pres">
      <dgm:prSet presAssocID="{1D895EAB-76A7-41C6-9C6C-7D303AD4C23C}" presName="rect3" presStyleLbl="alignAcc1" presStyleIdx="2" presStyleCnt="5" custScaleY="140158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  <dgm:t>
        <a:bodyPr/>
        <a:lstStyle/>
        <a:p>
          <a:endParaRPr lang="cs-CZ"/>
        </a:p>
      </dgm:t>
    </dgm:pt>
    <dgm:pt modelId="{CD515E15-5457-47F2-8109-A2A59D66C930}" type="pres">
      <dgm:prSet presAssocID="{D9242A4C-F33A-42E2-BFA4-EC80805DCD32}" presName="circle4" presStyleLbl="node1" presStyleIdx="3" presStyleCnt="5" custLinFactNeighborX="1438" custLinFactNeighborY="-2023"/>
      <dgm:spPr/>
      <dgm:t>
        <a:bodyPr/>
        <a:lstStyle/>
        <a:p>
          <a:endParaRPr lang="cs-CZ"/>
        </a:p>
      </dgm:t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  <dgm:t>
        <a:bodyPr/>
        <a:lstStyle/>
        <a:p>
          <a:endParaRPr lang="cs-CZ"/>
        </a:p>
      </dgm:t>
    </dgm:pt>
    <dgm:pt modelId="{555607BD-8A1D-4EBB-825A-8C74A1FB0FFC}" type="pres">
      <dgm:prSet presAssocID="{ABD4D77B-BA54-4DFB-A762-4C734220F9AA}" presName="circle5" presStyleLbl="node1" presStyleIdx="4" presStyleCnt="5"/>
      <dgm:spPr/>
      <dgm:t>
        <a:bodyPr/>
        <a:lstStyle/>
        <a:p>
          <a:endParaRPr lang="cs-CZ"/>
        </a:p>
      </dgm:t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-16591"/>
          <a:ext cx="2016223" cy="201622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-16591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-16591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06003"/>
          <a:ext cx="1592816" cy="15928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06003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06003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28599"/>
          <a:ext cx="1169409" cy="116940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393793"/>
          <a:ext cx="6694512" cy="16390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VY_32_INOVACE_15_18   </a:t>
          </a:r>
          <a:r>
            <a:rPr lang="cs-CZ" sz="1200" kern="1200" baseline="0" dirty="0" smtClean="0"/>
            <a:t>Tělo</a:t>
          </a:r>
          <a:endParaRPr lang="cs-CZ" sz="1200" kern="1200" dirty="0"/>
        </a:p>
      </dsp:txBody>
      <dsp:txXfrm>
        <a:off x="1008111" y="393793"/>
        <a:ext cx="6694512" cy="452143"/>
      </dsp:txXfrm>
    </dsp:sp>
    <dsp:sp modelId="{CD515E15-5457-47F2-8109-A2A59D66C930}">
      <dsp:nvSpPr>
        <dsp:cNvPr id="0" name=""/>
        <dsp:cNvSpPr/>
      </dsp:nvSpPr>
      <dsp:spPr>
        <a:xfrm>
          <a:off x="645837" y="936103"/>
          <a:ext cx="746002" cy="74600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19512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19512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73791"/>
          <a:ext cx="322595" cy="32259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70000"/>
                <a:satMod val="15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70000"/>
                <a:satMod val="14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4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70661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70661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6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2D6D1E-43B7-44E2-A624-6BCA57917A8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0822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3359007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152127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4226024"/>
          </a:xfrm>
        </p:spPr>
        <p:txBody>
          <a:bodyPr>
            <a:normAutofit fontScale="77500" lnSpcReduction="20000"/>
          </a:bodyPr>
          <a:lstStyle/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jako doplněk učiva v rámci tématu člověk a jeho svět.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slouží k procvičení učiva o člověku</a:t>
            </a:r>
            <a:endParaRPr lang="cs-CZ" u="sng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Vytvořeno jako dum do předmětu Prvouka pro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2.ročník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doporučuji prezentovat pomocí dataprojektoru, pracovní listy následně vytisknout a vypracovat.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</a:p>
          <a:p>
            <a:pPr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Klíčová slova – člověk , tělo, hlava , trup , končetiny .</a:t>
            </a:r>
          </a:p>
          <a:p>
            <a:pPr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Děti si procvičovaly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části těla.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Kubík\Local Settings\Temporary Internet Files\Content.IE5\73AM7WKN\MC900440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99" y="716876"/>
            <a:ext cx="3443855" cy="5868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27895" y="2927492"/>
            <a:ext cx="720080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Trup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05629" y="2845832"/>
            <a:ext cx="1787669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Horní končetiny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07308" y="4992851"/>
            <a:ext cx="176202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Dolní končetiny</a:t>
            </a:r>
            <a:endParaRPr lang="cs-CZ" dirty="0"/>
          </a:p>
        </p:txBody>
      </p:sp>
      <p:cxnSp>
        <p:nvCxnSpPr>
          <p:cNvPr id="7" name="Přímá spojnice se šipkou 6"/>
          <p:cNvCxnSpPr>
            <a:stCxn id="3" idx="1"/>
          </p:cNvCxnSpPr>
          <p:nvPr/>
        </p:nvCxnSpPr>
        <p:spPr>
          <a:xfrm flipH="1" flipV="1">
            <a:off x="6444208" y="2063396"/>
            <a:ext cx="1783687" cy="10487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6705896" y="3215164"/>
            <a:ext cx="1666015" cy="4947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4" idx="3"/>
          </p:cNvCxnSpPr>
          <p:nvPr/>
        </p:nvCxnSpPr>
        <p:spPr>
          <a:xfrm flipV="1">
            <a:off x="4593298" y="2423437"/>
            <a:ext cx="1058822" cy="6070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4" idx="3"/>
          </p:cNvCxnSpPr>
          <p:nvPr/>
        </p:nvCxnSpPr>
        <p:spPr>
          <a:xfrm>
            <a:off x="4593298" y="3030498"/>
            <a:ext cx="2426974" cy="2663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" idx="3"/>
          </p:cNvCxnSpPr>
          <p:nvPr/>
        </p:nvCxnSpPr>
        <p:spPr>
          <a:xfrm flipV="1">
            <a:off x="4169329" y="5085184"/>
            <a:ext cx="1482791" cy="923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513748" y="1645034"/>
            <a:ext cx="774571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Hlava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V="1">
            <a:off x="3419872" y="1484784"/>
            <a:ext cx="2386913" cy="3109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95536" y="716876"/>
            <a:ext cx="1905522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NAŠE TĚLO</a:t>
            </a:r>
            <a:endParaRPr lang="cs-CZ" sz="3600" dirty="0"/>
          </a:p>
        </p:txBody>
      </p:sp>
      <p:cxnSp>
        <p:nvCxnSpPr>
          <p:cNvPr id="2049" name="Přímá spojnice 2048"/>
          <p:cNvCxnSpPr/>
          <p:nvPr/>
        </p:nvCxnSpPr>
        <p:spPr>
          <a:xfrm>
            <a:off x="6444208" y="2014366"/>
            <a:ext cx="261688" cy="17772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4" name="TextovéPole 2053"/>
          <p:cNvSpPr txBox="1"/>
          <p:nvPr/>
        </p:nvSpPr>
        <p:spPr>
          <a:xfrm>
            <a:off x="395536" y="1640266"/>
            <a:ext cx="186461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SE SKLÁDÁ  Z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02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tělo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6077" y="1628800"/>
            <a:ext cx="8229600" cy="4876800"/>
          </a:xfrm>
        </p:spPr>
        <p:txBody>
          <a:bodyPr/>
          <a:lstStyle/>
          <a:p>
            <a:r>
              <a:rPr lang="cs-CZ" smtClean="0"/>
              <a:t>Naše tělo se skládá z hlavy, trupu, horních a dolních končetin.</a:t>
            </a:r>
          </a:p>
          <a:p>
            <a:r>
              <a:rPr lang="cs-CZ" smtClean="0"/>
              <a:t>Každá z těchto částí je tvořena řadou  dalších částí.</a:t>
            </a:r>
            <a:endParaRPr lang="cs-CZ" dirty="0"/>
          </a:p>
        </p:txBody>
      </p:sp>
      <p:pic>
        <p:nvPicPr>
          <p:cNvPr id="1027" name="Picture 3" descr="C:\Documents and Settings\Kubík\Local Settings\Temporary Internet Files\Content.IE5\D1H0TDL5\MC9004406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0" y="323215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501008"/>
            <a:ext cx="971163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HLAVA: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3511047"/>
            <a:ext cx="607859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čelo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120925" y="3631340"/>
            <a:ext cx="1531195" cy="5897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539966" y="4036422"/>
            <a:ext cx="47961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oči</a:t>
            </a:r>
            <a:endParaRPr lang="cs-CZ" dirty="0"/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3998398" y="4221088"/>
            <a:ext cx="1653722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539966" y="4637833"/>
            <a:ext cx="55656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nos</a:t>
            </a:r>
            <a:endParaRPr lang="cs-CZ" dirty="0"/>
          </a:p>
        </p:txBody>
      </p:sp>
      <p:cxnSp>
        <p:nvCxnSpPr>
          <p:cNvPr id="19" name="Přímá spojnice se šipkou 18"/>
          <p:cNvCxnSpPr>
            <a:stCxn id="17" idx="3"/>
          </p:cNvCxnSpPr>
          <p:nvPr/>
        </p:nvCxnSpPr>
        <p:spPr>
          <a:xfrm>
            <a:off x="4096529" y="4822499"/>
            <a:ext cx="205964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539966" y="5116542"/>
            <a:ext cx="62068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ústa</a:t>
            </a:r>
            <a:endParaRPr lang="cs-CZ" dirty="0"/>
          </a:p>
        </p:txBody>
      </p:sp>
      <p:cxnSp>
        <p:nvCxnSpPr>
          <p:cNvPr id="24" name="Přímá spojnice se šipkou 23"/>
          <p:cNvCxnSpPr/>
          <p:nvPr/>
        </p:nvCxnSpPr>
        <p:spPr>
          <a:xfrm flipV="1">
            <a:off x="4053385" y="5007165"/>
            <a:ext cx="2102791" cy="1653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531729" y="5653356"/>
            <a:ext cx="77457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brada</a:t>
            </a:r>
            <a:endParaRPr lang="cs-CZ" dirty="0"/>
          </a:p>
        </p:txBody>
      </p:sp>
      <p:cxnSp>
        <p:nvCxnSpPr>
          <p:cNvPr id="29" name="Přímá spojnice se šipkou 28"/>
          <p:cNvCxnSpPr>
            <a:stCxn id="27" idx="3"/>
          </p:cNvCxnSpPr>
          <p:nvPr/>
        </p:nvCxnSpPr>
        <p:spPr>
          <a:xfrm flipV="1">
            <a:off x="4306300" y="5301208"/>
            <a:ext cx="1849876" cy="5368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812360" y="3880379"/>
            <a:ext cx="68480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ucho</a:t>
            </a:r>
            <a:endParaRPr lang="cs-CZ" dirty="0"/>
          </a:p>
        </p:txBody>
      </p:sp>
      <p:cxnSp>
        <p:nvCxnSpPr>
          <p:cNvPr id="1025" name="Přímá spojnice se šipkou 1024"/>
          <p:cNvCxnSpPr>
            <a:stCxn id="31" idx="1"/>
          </p:cNvCxnSpPr>
          <p:nvPr/>
        </p:nvCxnSpPr>
        <p:spPr>
          <a:xfrm flipH="1">
            <a:off x="7308304" y="4065045"/>
            <a:ext cx="504056" cy="4440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003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9483" y="500009"/>
            <a:ext cx="8229600" cy="990600"/>
          </a:xfrm>
        </p:spPr>
        <p:txBody>
          <a:bodyPr/>
          <a:lstStyle/>
          <a:p>
            <a:r>
              <a:rPr lang="cs-CZ" dirty="0" smtClean="0"/>
              <a:t>Doplň části hlavy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7163" y="3158035"/>
            <a:ext cx="2883658" cy="1920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644008" y="2348880"/>
            <a:ext cx="0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se zakulaceným příčným rohem 6"/>
          <p:cNvSpPr/>
          <p:nvPr/>
        </p:nvSpPr>
        <p:spPr>
          <a:xfrm>
            <a:off x="3851920" y="1461812"/>
            <a:ext cx="1269563" cy="914400"/>
          </a:xfrm>
          <a:prstGeom prst="round2Diag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1337481" y="2385112"/>
            <a:ext cx="1207060" cy="914400"/>
          </a:xfrm>
          <a:prstGeom prst="round2Same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7740352" y="3212976"/>
            <a:ext cx="914400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 jedním zakulaceným rohem 9"/>
          <p:cNvSpPr/>
          <p:nvPr/>
        </p:nvSpPr>
        <p:spPr>
          <a:xfrm>
            <a:off x="1259632" y="5157192"/>
            <a:ext cx="1058416" cy="914400"/>
          </a:xfrm>
          <a:prstGeom prst="round1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948264" y="5805264"/>
            <a:ext cx="1249288" cy="914400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stCxn id="9" idx="1"/>
          </p:cNvCxnSpPr>
          <p:nvPr/>
        </p:nvCxnSpPr>
        <p:spPr>
          <a:xfrm flipH="1">
            <a:off x="4932040" y="3670176"/>
            <a:ext cx="2808312" cy="1908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8" idx="0"/>
          </p:cNvCxnSpPr>
          <p:nvPr/>
        </p:nvCxnSpPr>
        <p:spPr>
          <a:xfrm>
            <a:off x="2544541" y="2842312"/>
            <a:ext cx="1451395" cy="1162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749882" y="5791777"/>
            <a:ext cx="1758221" cy="9144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V="1">
            <a:off x="2275870" y="4293096"/>
            <a:ext cx="2340975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8" idx="0"/>
          </p:cNvCxnSpPr>
          <p:nvPr/>
        </p:nvCxnSpPr>
        <p:spPr>
          <a:xfrm flipH="1">
            <a:off x="4326340" y="5791777"/>
            <a:ext cx="302653" cy="17229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644008" y="4391152"/>
            <a:ext cx="15015" cy="14266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1" idx="0"/>
          </p:cNvCxnSpPr>
          <p:nvPr/>
        </p:nvCxnSpPr>
        <p:spPr>
          <a:xfrm flipH="1" flipV="1">
            <a:off x="4788024" y="4127376"/>
            <a:ext cx="2784884" cy="16778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797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hlavní části těla:</a:t>
            </a:r>
            <a:endParaRPr lang="cs-CZ" dirty="0"/>
          </a:p>
        </p:txBody>
      </p:sp>
      <p:pic>
        <p:nvPicPr>
          <p:cNvPr id="4098" name="Picture 2" descr="C:\Documents and Settings\Kubík\Local Settings\Temporary Internet Files\Content.IE5\I1YZGV4M\MC90044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452" y="1628800"/>
            <a:ext cx="311984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se zakulaceným rohem na stejné straně 4"/>
          <p:cNvSpPr/>
          <p:nvPr/>
        </p:nvSpPr>
        <p:spPr>
          <a:xfrm>
            <a:off x="827584" y="1628800"/>
            <a:ext cx="1368152" cy="914400"/>
          </a:xfrm>
          <a:prstGeom prst="round2Same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3717032"/>
            <a:ext cx="127444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092280" y="2204864"/>
            <a:ext cx="1800200" cy="125273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zobrazení 7"/>
          <p:cNvSpPr/>
          <p:nvPr/>
        </p:nvSpPr>
        <p:spPr>
          <a:xfrm>
            <a:off x="7020272" y="4631432"/>
            <a:ext cx="1656184" cy="922384"/>
          </a:xfrm>
          <a:prstGeom prst="flowChartDisplay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2195736" y="1916832"/>
            <a:ext cx="2160240" cy="169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6" idx="3"/>
          </p:cNvCxnSpPr>
          <p:nvPr/>
        </p:nvCxnSpPr>
        <p:spPr>
          <a:xfrm flipV="1">
            <a:off x="2030016" y="2996952"/>
            <a:ext cx="2325960" cy="1177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6" idx="3"/>
          </p:cNvCxnSpPr>
          <p:nvPr/>
        </p:nvCxnSpPr>
        <p:spPr>
          <a:xfrm>
            <a:off x="2030016" y="4174232"/>
            <a:ext cx="2037928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7" idx="2"/>
          </p:cNvCxnSpPr>
          <p:nvPr/>
        </p:nvCxnSpPr>
        <p:spPr>
          <a:xfrm flipH="1">
            <a:off x="5148064" y="2831232"/>
            <a:ext cx="1944216" cy="9578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1"/>
          </p:cNvCxnSpPr>
          <p:nvPr/>
        </p:nvCxnSpPr>
        <p:spPr>
          <a:xfrm flipH="1">
            <a:off x="4932040" y="5092624"/>
            <a:ext cx="2088232" cy="1365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2098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Kubík\Local Settings\Temporary Internet Files\Content.IE5\SKQBOZQ4\MP9004311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787" y="1373011"/>
            <a:ext cx="6769903" cy="451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1373012"/>
            <a:ext cx="684803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paže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1872427" y="2924944"/>
            <a:ext cx="1907485" cy="112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124715" y="2924944"/>
            <a:ext cx="671979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loket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24715" y="1700808"/>
            <a:ext cx="943267" cy="369332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zápěstí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067982" y="1927010"/>
            <a:ext cx="1567914" cy="3498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372200" y="1373012"/>
            <a:ext cx="684803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prsty</a:t>
            </a:r>
            <a:endParaRPr lang="cs-CZ" dirty="0"/>
          </a:p>
        </p:txBody>
      </p:sp>
      <p:cxnSp>
        <p:nvCxnSpPr>
          <p:cNvPr id="17" name="Přímá spojnice se šipkou 16"/>
          <p:cNvCxnSpPr>
            <a:stCxn id="15" idx="1"/>
          </p:cNvCxnSpPr>
          <p:nvPr/>
        </p:nvCxnSpPr>
        <p:spPr>
          <a:xfrm flipH="1">
            <a:off x="5652120" y="1557678"/>
            <a:ext cx="720080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652120" y="2492896"/>
            <a:ext cx="966931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rameno</a:t>
            </a:r>
            <a:endParaRPr lang="cs-CZ" dirty="0"/>
          </a:p>
        </p:txBody>
      </p:sp>
      <p:cxnSp>
        <p:nvCxnSpPr>
          <p:cNvPr id="21" name="Přímá spojnice se šipkou 20"/>
          <p:cNvCxnSpPr>
            <a:stCxn id="19" idx="1"/>
          </p:cNvCxnSpPr>
          <p:nvPr/>
        </p:nvCxnSpPr>
        <p:spPr>
          <a:xfrm flipH="1">
            <a:off x="4572575" y="2677562"/>
            <a:ext cx="1079545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746661" y="1927010"/>
            <a:ext cx="620683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dlaň</a:t>
            </a:r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 flipH="1" flipV="1">
            <a:off x="5508104" y="1742344"/>
            <a:ext cx="1206497" cy="3595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522021" y="5518914"/>
            <a:ext cx="2339102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Části horní končetiny</a:t>
            </a:r>
            <a:endParaRPr lang="cs-CZ" dirty="0"/>
          </a:p>
        </p:txBody>
      </p:sp>
      <p:cxnSp>
        <p:nvCxnSpPr>
          <p:cNvPr id="31" name="Přímá spojnice se šipkou 30"/>
          <p:cNvCxnSpPr>
            <a:stCxn id="4" idx="2"/>
          </p:cNvCxnSpPr>
          <p:nvPr/>
        </p:nvCxnSpPr>
        <p:spPr>
          <a:xfrm>
            <a:off x="4338338" y="1742344"/>
            <a:ext cx="774009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3" name="Přímá spojnice 3072"/>
          <p:cNvCxnSpPr>
            <a:stCxn id="4" idx="2"/>
          </p:cNvCxnSpPr>
          <p:nvPr/>
        </p:nvCxnSpPr>
        <p:spPr>
          <a:xfrm>
            <a:off x="4338338" y="1742344"/>
            <a:ext cx="387004" cy="5345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046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Kubík\Local Settings\Temporary Internet Files\Content.IE5\SKQBOZQ4\MP9004278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602" y="1844824"/>
            <a:ext cx="5719287" cy="4253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92696"/>
            <a:ext cx="2661306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Přiřaď názvy částí paže: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182" y="1475492"/>
            <a:ext cx="684803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prsty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27089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13037" y="1290826"/>
            <a:ext cx="671979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loket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164288" y="3645024"/>
            <a:ext cx="966931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rameno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08304" y="2564904"/>
            <a:ext cx="928459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zápěstí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32240" y="1290826"/>
            <a:ext cx="62068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laň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95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dolní končetiny: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22056"/>
            <a:ext cx="6993395" cy="46685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220072" y="3200902"/>
            <a:ext cx="877163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stehno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5439362" y="3570234"/>
            <a:ext cx="219292" cy="7542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123606" y="4139788"/>
            <a:ext cx="864339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koleno</a:t>
            </a:r>
            <a:endParaRPr lang="cs-CZ" dirty="0"/>
          </a:p>
        </p:txBody>
      </p:sp>
      <p:cxnSp>
        <p:nvCxnSpPr>
          <p:cNvPr id="10" name="Přímá spojnice se šipkou 9"/>
          <p:cNvCxnSpPr>
            <a:endCxn id="8" idx="3"/>
          </p:cNvCxnSpPr>
          <p:nvPr/>
        </p:nvCxnSpPr>
        <p:spPr>
          <a:xfrm flipH="1" flipV="1">
            <a:off x="2987945" y="4324454"/>
            <a:ext cx="647951" cy="4726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355976" y="5229200"/>
            <a:ext cx="659155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lýtko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3779912" y="5085184"/>
            <a:ext cx="576064" cy="328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174912" y="4104779"/>
            <a:ext cx="800219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kotník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6588224" y="3947344"/>
            <a:ext cx="586688" cy="3421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7652809" y="3330630"/>
            <a:ext cx="582211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nárt</a:t>
            </a:r>
            <a:endParaRPr lang="cs-CZ" dirty="0"/>
          </a:p>
        </p:txBody>
      </p:sp>
      <p:cxnSp>
        <p:nvCxnSpPr>
          <p:cNvPr id="20" name="Přímá spojnice se šipkou 19"/>
          <p:cNvCxnSpPr>
            <a:stCxn id="18" idx="1"/>
          </p:cNvCxnSpPr>
          <p:nvPr/>
        </p:nvCxnSpPr>
        <p:spPr>
          <a:xfrm flipH="1">
            <a:off x="6838766" y="3515296"/>
            <a:ext cx="814043" cy="3949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7513641" y="2780928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prsty</a:t>
            </a:r>
            <a:endParaRPr lang="cs-CZ" dirty="0"/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6941638" y="3055779"/>
            <a:ext cx="681837" cy="54970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5220072" y="6021288"/>
            <a:ext cx="633507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pata</a:t>
            </a:r>
            <a:endParaRPr lang="cs-CZ" dirty="0"/>
          </a:p>
        </p:txBody>
      </p:sp>
      <p:cxnSp>
        <p:nvCxnSpPr>
          <p:cNvPr id="28" name="Přímá spojnice se šipkou 27"/>
          <p:cNvCxnSpPr/>
          <p:nvPr/>
        </p:nvCxnSpPr>
        <p:spPr>
          <a:xfrm flipH="1" flipV="1">
            <a:off x="3995936" y="5661248"/>
            <a:ext cx="1224136" cy="5447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05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kotník ,nárt ,patu , prsty.</a:t>
            </a:r>
            <a:endParaRPr lang="cs-CZ" dirty="0"/>
          </a:p>
        </p:txBody>
      </p:sp>
      <p:pic>
        <p:nvPicPr>
          <p:cNvPr id="5122" name="Picture 2" descr="C:\Documents and Settings\Kubík\Local Settings\Temporary Internet Files\Content.IE5\73AM7WKN\MP9004252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080" y="1268760"/>
            <a:ext cx="4290256" cy="615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71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Kliparty.</a:t>
            </a:r>
          </a:p>
          <a:p>
            <a:r>
              <a:rPr lang="cs-CZ" sz="1200" dirty="0" smtClean="0"/>
              <a:t>Učebnice prvouky pro 2.ročník ( Nová škola)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86303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685</TotalTime>
  <Words>238</Words>
  <Application>Microsoft Office PowerPoint</Application>
  <PresentationFormat>Předvádění na obrazovce (4:3)</PresentationFormat>
  <Paragraphs>64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Přehlednost</vt:lpstr>
      <vt:lpstr>Prezentace aplikace PowerPoint</vt:lpstr>
      <vt:lpstr>ANOTACE</vt:lpstr>
      <vt:lpstr>Prezentace aplikace PowerPoint</vt:lpstr>
      <vt:lpstr>Naše tělo</vt:lpstr>
      <vt:lpstr>Doplň části hlavy</vt:lpstr>
      <vt:lpstr>Pojmenuj hlavní části těla:</vt:lpstr>
      <vt:lpstr>Prezentace aplikace PowerPoint</vt:lpstr>
      <vt:lpstr>Prezentace aplikace PowerPoint</vt:lpstr>
      <vt:lpstr>Části dolní končetiny:</vt:lpstr>
      <vt:lpstr>Najdi kotník ,nárt ,patu , prsty.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84</cp:revision>
  <cp:lastPrinted>2012-11-13T18:58:52Z</cp:lastPrinted>
  <dcterms:created xsi:type="dcterms:W3CDTF">2012-09-19T14:10:04Z</dcterms:created>
  <dcterms:modified xsi:type="dcterms:W3CDTF">2013-01-20T09:57:34Z</dcterms:modified>
</cp:coreProperties>
</file>