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63" r:id="rId3"/>
    <p:sldId id="264" r:id="rId4"/>
    <p:sldId id="265" r:id="rId5"/>
    <p:sldId id="274" r:id="rId6"/>
    <p:sldId id="271" r:id="rId7"/>
    <p:sldId id="275" r:id="rId8"/>
    <p:sldId id="276" r:id="rId9"/>
    <p:sldId id="280" r:id="rId10"/>
    <p:sldId id="270" r:id="rId11"/>
    <p:sldId id="267" r:id="rId12"/>
    <p:sldId id="268" r:id="rId13"/>
    <p:sldId id="277" r:id="rId14"/>
    <p:sldId id="279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VY_32_INOVACE_15_16 Třídění odpadu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VY_32_INOVACE_15_16 Třídění odpadu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11.jpeg"/><Relationship Id="rId4" Type="http://schemas.openxmlformats.org/officeDocument/2006/relationships/image" Target="../media/image8.jpeg"/><Relationship Id="rId9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jpeg"/><Relationship Id="rId7" Type="http://schemas.openxmlformats.org/officeDocument/2006/relationships/image" Target="../media/image20.jpeg"/><Relationship Id="rId12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8.jpeg"/><Relationship Id="rId5" Type="http://schemas.openxmlformats.org/officeDocument/2006/relationships/image" Target="../media/image5.jpeg"/><Relationship Id="rId10" Type="http://schemas.openxmlformats.org/officeDocument/2006/relationships/image" Target="../media/image17.jpeg"/><Relationship Id="rId4" Type="http://schemas.openxmlformats.org/officeDocument/2006/relationships/image" Target="../media/image4.jpeg"/><Relationship Id="rId9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893280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ekologické výchově.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2.ročník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Klíčová slova – třídění, odpad, plast, sklo, papír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se seznámí se způsobem třídění odpadu.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Třídění odpadu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Mnoho věcí, které vyhodíme, se dá znovu využít! </a:t>
            </a:r>
            <a:r>
              <a:rPr lang="cs-CZ" sz="2800" dirty="0" smtClean="0"/>
              <a:t>Například kelímek od jogurtu, balicí papír od vánočního dárku, obal od těstovin nebo bonbonů…</a:t>
            </a:r>
          </a:p>
          <a:p>
            <a:r>
              <a:rPr lang="cs-CZ" dirty="0"/>
              <a:t>Říkáme tomu RECYKLACE.</a:t>
            </a:r>
          </a:p>
          <a:p>
            <a:r>
              <a:rPr lang="cs-CZ" dirty="0" smtClean="0"/>
              <a:t>K tomu, aby se odpad mohl znovu použít (recyklovat), je potřeba ho správně TŘÍDIT!</a:t>
            </a:r>
          </a:p>
          <a:p>
            <a:r>
              <a:rPr lang="cs-CZ" dirty="0" smtClean="0"/>
              <a:t>Když se vytřídí, použije se na výrobu nové věci! </a:t>
            </a:r>
            <a:r>
              <a:rPr lang="cs-CZ" sz="2800" dirty="0" smtClean="0"/>
              <a:t>Například: knihy, plastové lahve, oblečení…</a:t>
            </a:r>
          </a:p>
          <a:p>
            <a:r>
              <a:rPr lang="cs-CZ" sz="2800" dirty="0" smtClean="0"/>
              <a:t>Co třídit nejde, se dává do směsného odpadu - do popelnice.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042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Co a jak třídíme?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1137569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Nejčastěji se v České republice třídí do barevných kontejnerů tyto odpady: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506372">
            <a:off x="436059" y="3080523"/>
            <a:ext cx="1334732" cy="469904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PLASTY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3584016"/>
            <a:ext cx="1742701" cy="461665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PAPÍR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978191"/>
            <a:ext cx="172819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ČIRÉ SKLO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 rot="20775746">
            <a:off x="4963169" y="3353184"/>
            <a:ext cx="165618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BIOODPAD</a:t>
            </a:r>
          </a:p>
        </p:txBody>
      </p:sp>
      <p:sp>
        <p:nvSpPr>
          <p:cNvPr id="9" name="TextovéPole 8"/>
          <p:cNvSpPr txBox="1"/>
          <p:nvPr/>
        </p:nvSpPr>
        <p:spPr>
          <a:xfrm rot="931066">
            <a:off x="6756174" y="3016537"/>
            <a:ext cx="2075166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BAREVNÉ SKLO</a:t>
            </a:r>
            <a:endParaRPr lang="cs-CZ" sz="2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03865" y="4293096"/>
            <a:ext cx="82296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Dále je dobré třídit: léky, staré oblečení, kovy, elektrospotřebiče (baterie, mobilní telefon, zářivka) a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39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25195"/>
            <a:ext cx="1334732" cy="469904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PLASTY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922" y="2163385"/>
            <a:ext cx="1334732" cy="461665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PAPÍR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865" y="3287090"/>
            <a:ext cx="145084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ČIRÉ SKLO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8559" y="5877272"/>
            <a:ext cx="1585167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BIOODPAD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8865" y="4653135"/>
            <a:ext cx="2098919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BAREVNÉ SKLO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837988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Kelímky od jogurtu, PET lahve, obaly od špaget, těstovin, bonbonů, igelitové sáčky, obaly od šampónů a další.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2071051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Časopisy, noviny, krabice od bot, sešity, pytlík od mouky, krabičky od pytlíkových čajů a další.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00924" y="319475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Čiré (bezbarvé) sklo, lahve od limonád, zavařovací sklenice, skleněné nádoby a další.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4653135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Zelené, hnědé, modré lahve od nápojů (nevratné lahve od piva, vína, limonády a další.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5784938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Slupky od ovoce, brambor, ohryzky, použité sáčky od čaje, posekaná tráva, listí ze stromů a další.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84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Kam co patří?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35540" y="1853477"/>
            <a:ext cx="1877333" cy="12533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620040" y="1853477"/>
            <a:ext cx="1877333" cy="12533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819840" y="4767927"/>
            <a:ext cx="1877334" cy="12533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527" y="4752590"/>
            <a:ext cx="1877334" cy="125333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19772" y="1541476"/>
            <a:ext cx="1656184" cy="1477328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PLASTY do žlutých kontejnerů nebo do žlutých </a:t>
            </a:r>
            <a:r>
              <a:rPr lang="cs-CZ" dirty="0" smtClean="0">
                <a:solidFill>
                  <a:schemeClr val="tx1"/>
                </a:solidFill>
              </a:rPr>
              <a:t>pytlů.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45771" y="1541477"/>
            <a:ext cx="2016224" cy="1477328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PAPÍR do modrých kontejnerů nebo se odevzdává do školy či na jiná místa v obci.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688805" y="4455927"/>
            <a:ext cx="1224136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ČIRÉ SKLO do bílých kontejnerů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78586" y="4450002"/>
            <a:ext cx="1296144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BAREVNÉ SKLO do zelených kontejnerů.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455926"/>
            <a:ext cx="1413731" cy="183700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7452321" y="4449886"/>
            <a:ext cx="1368152" cy="92333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BIOODPAD do hnědých kontejnerů.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52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Jakou barvu mají kontejnery?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35540" y="1853477"/>
            <a:ext cx="1877333" cy="12533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620040" y="1853477"/>
            <a:ext cx="1877333" cy="12533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819840" y="4767927"/>
            <a:ext cx="1877334" cy="12533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527" y="4752590"/>
            <a:ext cx="1877334" cy="125333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89155" y="4428196"/>
            <a:ext cx="612068" cy="591380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89155" y="2783380"/>
            <a:ext cx="643285" cy="663387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80743" y="1292552"/>
            <a:ext cx="612068" cy="5942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60964" y="3640536"/>
            <a:ext cx="662303" cy="60016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455926"/>
            <a:ext cx="1413731" cy="183700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7875195" y="2070140"/>
            <a:ext cx="648072" cy="60027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170080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PLASTY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17008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4723886"/>
            <a:ext cx="1116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ČIRÉ SKLO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4768331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BAREVNÉ SKLO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19063" y="56612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BIOODPAD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41508" y="1405005"/>
            <a:ext cx="38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59174" y="2122329"/>
            <a:ext cx="38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53883" y="2930407"/>
            <a:ext cx="38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72244" y="3760440"/>
            <a:ext cx="38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19063" y="4539220"/>
            <a:ext cx="386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11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49367"/>
            <a:ext cx="1334732" cy="469904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PLASTY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865" y="2220801"/>
            <a:ext cx="1334732" cy="461665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PAPÍR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865" y="3287090"/>
            <a:ext cx="145084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ČIRÉ SKLO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692606"/>
            <a:ext cx="1585167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BIOODPAD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8865" y="4560802"/>
            <a:ext cx="2098919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BAREVNÉ SKLO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34562" y="228553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Papír můžeme nosit do školy.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79144" y="338763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Čiré (bezbarvé) sklo umisťujeme do bílých kontejnerů v obci.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460696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Barevné sklo dáváme do zelených kontejnerů v obci.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560027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Nejlépe je mít kompost na zahradě. Pokud to není možné, tak do hnědých kontejnerů po obci.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922428" y="116632"/>
            <a:ext cx="7427168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 Nedvědici je to takto: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6" y="1161153"/>
            <a:ext cx="61595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Plasty se dávají do </a:t>
            </a:r>
            <a:r>
              <a:rPr lang="cs-CZ" dirty="0"/>
              <a:t>pytlů, které </a:t>
            </a:r>
            <a:r>
              <a:rPr lang="cs-CZ" dirty="0" smtClean="0"/>
              <a:t>lze vyzvednout na radnici. Pytle se nosí na určená místa.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9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5212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To byl </a:t>
            </a:r>
            <a:r>
              <a:rPr lang="cs-CZ" sz="2800" dirty="0"/>
              <a:t>nejčastěji tříděný odpad v Nedvědici, ale třídí se i řada dalších odpadů… 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Například: Léky lze donést do lékárny.</a:t>
            </a:r>
          </a:p>
          <a:p>
            <a:r>
              <a:rPr lang="cs-CZ" dirty="0" smtClean="0"/>
              <a:t>Baterie do malých kontejnerů ve škole, v obchodě, na úřadu městyse.</a:t>
            </a:r>
          </a:p>
          <a:p>
            <a:r>
              <a:rPr lang="cs-CZ" dirty="0" smtClean="0"/>
              <a:t>Staré oblečení – dvakrát ročně bývá vyhlášena sbírka a další odpady…</a:t>
            </a:r>
          </a:p>
        </p:txBody>
      </p:sp>
    </p:spTree>
    <p:extLst>
      <p:ext uri="{BB962C8B-B14F-4D97-AF65-F5344CB8AC3E}">
        <p14:creationId xmlns:p14="http://schemas.microsoft.com/office/powerpoint/2010/main" val="724296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najdete tyto kontejnery?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3862"/>
            <a:ext cx="7344204" cy="490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60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tento?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7056784" cy="471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27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Pojďme sbírat odpadky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 lese nějaký nepořádný člověk vysypal velký pytel s odpadky…</a:t>
            </a:r>
            <a:r>
              <a:rPr lang="cs-CZ" dirty="0"/>
              <a:t> </a:t>
            </a:r>
            <a:r>
              <a:rPr lang="cs-CZ" dirty="0" smtClean="0"/>
              <a:t>Obyvatelům lesa se to ale vůbec nelíbilo a přáli by si mít zase čistý les, kde by si nezranili packu, kopýtko nebo třeba křidýlko…Pojďme jim pomoci, odpadky z lesa odneseme a správně je roztřídíme do kontejnerů, kam patří…</a:t>
            </a:r>
          </a:p>
        </p:txBody>
      </p:sp>
    </p:spTree>
    <p:extLst>
      <p:ext uri="{BB962C8B-B14F-4D97-AF65-F5344CB8AC3E}">
        <p14:creationId xmlns:p14="http://schemas.microsoft.com/office/powerpoint/2010/main" val="81472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5405521" y="2618027"/>
            <a:ext cx="936104" cy="133692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6804248" y="3429000"/>
            <a:ext cx="1809750" cy="256105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07504" y="357301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5698310" y="435893"/>
            <a:ext cx="1264915" cy="133692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1326133" y="26725"/>
            <a:ext cx="1336923" cy="165618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68778" y="4604398"/>
            <a:ext cx="2306411" cy="15397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4333">
            <a:off x="296814" y="2029298"/>
            <a:ext cx="2253831" cy="15046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00087">
            <a:off x="4515414" y="4675461"/>
            <a:ext cx="2117984" cy="14139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2633">
            <a:off x="3333514" y="3176971"/>
            <a:ext cx="1186447" cy="7920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75659">
            <a:off x="6841858" y="1219975"/>
            <a:ext cx="1994804" cy="11652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022" y="1124744"/>
            <a:ext cx="2227778" cy="18002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491879" y="435893"/>
            <a:ext cx="221111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Rozhlédni se po lese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37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9299" y="1416069"/>
            <a:ext cx="1877333" cy="12533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284336" y="1535219"/>
            <a:ext cx="1877333" cy="12533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11928" y="4767927"/>
            <a:ext cx="1877334" cy="12533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527" y="4752590"/>
            <a:ext cx="1877334" cy="12533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455926"/>
            <a:ext cx="1413731" cy="18370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25718" y="2504111"/>
            <a:ext cx="2059202" cy="13747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4333">
            <a:off x="1909485" y="2893424"/>
            <a:ext cx="1775591" cy="118540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00087">
            <a:off x="5577565" y="1181845"/>
            <a:ext cx="1065546" cy="71137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2633">
            <a:off x="266145" y="3240941"/>
            <a:ext cx="1186447" cy="7920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75659">
            <a:off x="5940742" y="2890214"/>
            <a:ext cx="1574405" cy="10510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6487" y="1045047"/>
            <a:ext cx="1458013" cy="97338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3527" y="231192"/>
            <a:ext cx="617540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TEĎ ŠIPKAMI URČI, KAM KTERÝ ODPAD PATŘÍ 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719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/>
              <a:t>TŘÍDĚNÍ ODPADU. </a:t>
            </a:r>
            <a:r>
              <a:rPr lang="cs-CZ" sz="1000" i="1" dirty="0" smtClean="0"/>
              <a:t>Nedvědice</a:t>
            </a:r>
            <a:r>
              <a:rPr lang="cs-CZ" sz="1000" dirty="0" smtClean="0"/>
              <a:t> </a:t>
            </a:r>
            <a:r>
              <a:rPr lang="cs-CZ" sz="1000" dirty="0"/>
              <a:t>[online]. [cit. </a:t>
            </a:r>
            <a:r>
              <a:rPr lang="cs-CZ" sz="1000" dirty="0" smtClean="0"/>
              <a:t>3.1.2013]. </a:t>
            </a:r>
            <a:r>
              <a:rPr lang="cs-CZ" sz="1000" dirty="0"/>
              <a:t>Dostupný na WWW: &lt;http://www.nedvedice.cz/</a:t>
            </a:r>
            <a:r>
              <a:rPr lang="cs-CZ" sz="1000" dirty="0" err="1"/>
              <a:t>modules.php?name</a:t>
            </a:r>
            <a:r>
              <a:rPr lang="cs-CZ" sz="1000" dirty="0"/>
              <a:t>=</a:t>
            </a:r>
            <a:r>
              <a:rPr lang="cs-CZ" sz="1000" dirty="0" err="1"/>
              <a:t>Content&amp;pa</a:t>
            </a:r>
            <a:r>
              <a:rPr lang="cs-CZ" sz="1000" dirty="0"/>
              <a:t>=</a:t>
            </a:r>
            <a:r>
              <a:rPr lang="cs-CZ" sz="1000" dirty="0" err="1"/>
              <a:t>showpage&amp;pid</a:t>
            </a:r>
            <a:r>
              <a:rPr lang="cs-CZ" sz="1000" dirty="0"/>
              <a:t>=19</a:t>
            </a:r>
            <a:r>
              <a:rPr lang="cs-CZ" sz="1000" dirty="0" smtClean="0"/>
              <a:t>&gt;.</a:t>
            </a:r>
          </a:p>
          <a:p>
            <a:r>
              <a:rPr lang="cs-CZ" sz="1000" dirty="0" smtClean="0"/>
              <a:t>Fotografie a některé texty čerpány z archivu autora. 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1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</TotalTime>
  <Words>677</Words>
  <Application>Microsoft Office PowerPoint</Application>
  <PresentationFormat>Předvádění na obrazovce (4:3)</PresentationFormat>
  <Paragraphs>83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Třídění odpadu</vt:lpstr>
      <vt:lpstr>Co a jak třídíme?</vt:lpstr>
      <vt:lpstr>Prezentace aplikace PowerPoint</vt:lpstr>
      <vt:lpstr>Kam co patří?</vt:lpstr>
      <vt:lpstr>Jakou barvu mají kontejnery?</vt:lpstr>
      <vt:lpstr>Prezentace aplikace PowerPoint</vt:lpstr>
      <vt:lpstr>To byl nejčastěji tříděný odpad v Nedvědici, ale třídí se i řada dalších odpadů…  </vt:lpstr>
      <vt:lpstr>Kde najdete tyto kontejnery?</vt:lpstr>
      <vt:lpstr>A tento?</vt:lpstr>
      <vt:lpstr>Pojďme sbírat odpadky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66</cp:revision>
  <dcterms:created xsi:type="dcterms:W3CDTF">2012-09-19T14:10:04Z</dcterms:created>
  <dcterms:modified xsi:type="dcterms:W3CDTF">2013-01-20T10:15:22Z</dcterms:modified>
</cp:coreProperties>
</file>