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264" r:id="rId4"/>
    <p:sldId id="267" r:id="rId5"/>
    <p:sldId id="265" r:id="rId6"/>
    <p:sldId id="268" r:id="rId7"/>
    <p:sldId id="269" r:id="rId8"/>
    <p:sldId id="266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  ČLOVĚK –NEMOC A ÚRAZ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  ČLOVĚK –NEMOC A ÚRAZ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913653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doplnění učiva o člověku.</a:t>
            </a:r>
            <a:endParaRPr lang="cs-CZ" b="1" u="sng" dirty="0" smtClean="0"/>
          </a:p>
          <a:p>
            <a:r>
              <a:rPr lang="cs-CZ" dirty="0" smtClean="0"/>
              <a:t>Vytvořeno jako DUM do předmětu Prvouka pro 2 . ročník 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získají povědomí o nemoci , úrazu a prevenci.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NEMOC</a:t>
            </a:r>
            <a:endParaRPr lang="cs-CZ" dirty="0"/>
          </a:p>
        </p:txBody>
      </p:sp>
      <p:pic>
        <p:nvPicPr>
          <p:cNvPr id="2050" name="Picture 2" descr="C:\Documents and Settings\Kubík\Local Settings\Temporary Internet Files\Content.IE5\73AM7WKN\MP9004222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620327"/>
            <a:ext cx="3456384" cy="230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ubík\Local Settings\Temporary Internet Files\Content.IE5\SKQBOZQ4\MP9004222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05732"/>
            <a:ext cx="1955985" cy="293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916832"/>
            <a:ext cx="7112140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Příznaky nemoci jsou únava, zvýšená teplota, kašel, bolest v krku, vyrážka.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396487"/>
            <a:ext cx="254454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Je nutné vyhledat lékaře!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2581153"/>
            <a:ext cx="163988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972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Nejčastější dětské nemoci </a:t>
            </a:r>
            <a:endParaRPr lang="cs-CZ" dirty="0"/>
          </a:p>
        </p:txBody>
      </p:sp>
      <p:pic>
        <p:nvPicPr>
          <p:cNvPr id="1026" name="Picture 2" descr="C:\Documents and Settings\Kubík\Local Settings\Temporary Internet Files\Content.IE5\SKQBOZQ4\MC900360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242" y="3933721"/>
            <a:ext cx="1595437" cy="180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ubík\Local Settings\Temporary Internet Files\Content.IE5\D1H0TDL5\MC9003713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875" y="1968500"/>
            <a:ext cx="1827213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ubík\Local Settings\Temporary Internet Files\Content.IE5\D1H0TDL5\MC900232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138" y="1985963"/>
            <a:ext cx="1489075" cy="185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ubík\Local Settings\Temporary Internet Files\Content.IE5\I1YZGV4M\MP9004305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235296" cy="223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ubík\Local Settings\Temporary Internet Files\Content.IE5\D1H0TDL5\MP9004276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255" y="2665788"/>
            <a:ext cx="2468833" cy="246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985963"/>
            <a:ext cx="895630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Chřipka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864225"/>
            <a:ext cx="83388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Angína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4653136"/>
            <a:ext cx="66973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Kašel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431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692696"/>
            <a:ext cx="8229600" cy="5616624"/>
          </a:xfrm>
        </p:spPr>
        <p:txBody>
          <a:bodyPr/>
          <a:lstStyle/>
          <a:p>
            <a:r>
              <a:rPr lang="cs-CZ" dirty="0" smtClean="0"/>
              <a:t>Dále to mohou být neštovice, zarděnky, spála a příušnice.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Proti některým nakažlivým nemocem jsme očkovaní.</a:t>
            </a:r>
          </a:p>
          <a:p>
            <a:r>
              <a:rPr lang="cs-CZ" dirty="0" smtClean="0"/>
              <a:t>Někdy je nutné léčit se v nemocnici.</a:t>
            </a:r>
          </a:p>
          <a:p>
            <a:endParaRPr lang="cs-CZ" dirty="0"/>
          </a:p>
        </p:txBody>
      </p:sp>
      <p:pic>
        <p:nvPicPr>
          <p:cNvPr id="3075" name="Picture 3" descr="C:\Documents and Settings\Kubík\Local Settings\Temporary Internet Files\Content.IE5\SKQBOZQ4\MP9004386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97152"/>
            <a:ext cx="2363944" cy="157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ubík\Local Settings\Temporary Internet Files\Content.IE5\I1YZGV4M\MC900359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730" y="4611659"/>
            <a:ext cx="1804074" cy="198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Kubík\Local Settings\Temporary Internet Files\Content.IE5\I1YZGV4M\MC9004301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79" y="1340768"/>
            <a:ext cx="2376264" cy="155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Kubík\Local Settings\Temporary Internet Files\Content.IE5\SKQBOZQ4\MC9003589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210600"/>
            <a:ext cx="1656185" cy="181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4771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ÚRAZ</a:t>
            </a:r>
            <a:endParaRPr lang="cs-CZ" dirty="0"/>
          </a:p>
        </p:txBody>
      </p:sp>
      <p:pic>
        <p:nvPicPr>
          <p:cNvPr id="6147" name="Picture 3" descr="C:\Documents and Settings\Kubík\Local Settings\Temporary Internet Files\Content.IE5\I1YZGV4M\MC900290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38" y="3501008"/>
            <a:ext cx="793750" cy="1706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ubík\Local Settings\Temporary Internet Files\Content.IE5\D1H0TDL5\MC900198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05732"/>
            <a:ext cx="2371725" cy="22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úrazům nejčastěji dochází na hřišti a v tělocvičně, jedná se třeba o odřeniny, zlomeniny , vymknutí kloubů.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075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Největší množství úrazů ( vážných i smrtelných) bývá při autonehodách , ale i při sportování.</a:t>
            </a:r>
            <a:endParaRPr lang="cs-CZ" dirty="0"/>
          </a:p>
        </p:txBody>
      </p:sp>
      <p:pic>
        <p:nvPicPr>
          <p:cNvPr id="4098" name="Picture 2" descr="C:\Documents and Settings\Kubík\Local Settings\Temporary Internet Files\Content.IE5\SKQBOZQ4\MC90029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84300"/>
            <a:ext cx="2431231" cy="217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ubík\Local Settings\Temporary Internet Files\Content.IE5\I1YZGV4M\MC900295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819" y="4581128"/>
            <a:ext cx="2073623" cy="1914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ubík\Local Settings\Temporary Internet Files\Content.IE5\D1H0TDL5\MC9000900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28800"/>
            <a:ext cx="2498265" cy="1897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Kubík\Local Settings\Temporary Internet Files\Content.IE5\SKQBOZQ4\MC9002133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713" y="4019550"/>
            <a:ext cx="1820862" cy="132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760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5904656"/>
          </a:xfrm>
        </p:spPr>
        <p:txBody>
          <a:bodyPr/>
          <a:lstStyle/>
          <a:p>
            <a:r>
              <a:rPr lang="cs-CZ" dirty="0" smtClean="0"/>
              <a:t>Mnoho úrazů se stane , když lidé nedodržují pracovní pravidla.</a:t>
            </a:r>
            <a:endParaRPr lang="cs-CZ" dirty="0"/>
          </a:p>
        </p:txBody>
      </p:sp>
      <p:pic>
        <p:nvPicPr>
          <p:cNvPr id="5122" name="Picture 2" descr="C:\Documents and Settings\Kubík\Local Settings\Temporary Internet Files\Content.IE5\D1H0TDL5\MC900197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7112"/>
            <a:ext cx="2620466" cy="181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Kubík\Local Settings\Temporary Internet Files\Content.IE5\73AM7WKN\MC900071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400" y="2060848"/>
            <a:ext cx="2843186" cy="1968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ubík\Local Settings\Temporary Internet Files\Content.IE5\SKQBOZQ4\MC9000562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1628" y="3767596"/>
            <a:ext cx="2431554" cy="225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Kubík\Local Settings\Temporary Internet Files\Content.IE5\73AM7WKN\MC900018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40339"/>
            <a:ext cx="1371055" cy="222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813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1800200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Buďte opatrní při hrách i při sportu.</a:t>
            </a:r>
          </a:p>
          <a:p>
            <a:r>
              <a:rPr lang="cs-CZ" dirty="0" smtClean="0"/>
              <a:t>Dodržujte silniční předpisy.</a:t>
            </a:r>
          </a:p>
          <a:p>
            <a:r>
              <a:rPr lang="cs-CZ" dirty="0" smtClean="0"/>
              <a:t>Nehrajte si s ohněm ani elektrickými přístroji.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677" y="2708920"/>
            <a:ext cx="5752152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ZÁSADY , KTERÉ DODRŽUJEME , KDYŽ JSME SVĚDKY ÚRAZU: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798912"/>
            <a:ext cx="444705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1.Okamžitě zavolat dospělého a nahlásit úraz.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468470"/>
            <a:ext cx="343562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2. Zajistit zraněnému první pomoc.</a:t>
            </a:r>
            <a:endParaRPr lang="cs-CZ" dirty="0"/>
          </a:p>
        </p:txBody>
      </p:sp>
      <p:pic>
        <p:nvPicPr>
          <p:cNvPr id="7170" name="Picture 2" descr="C:\Documents and Settings\Kubík\Local Settings\Temporary Internet Files\Content.IE5\73AM7WKN\MP900422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858" y="3335506"/>
            <a:ext cx="3333854" cy="3333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7544" y="5288172"/>
            <a:ext cx="4678525" cy="646331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3. V případě potřeby přivolat záchrannou službu</a:t>
            </a:r>
          </a:p>
          <a:p>
            <a:r>
              <a:rPr lang="cs-CZ" dirty="0"/>
              <a:t> </a:t>
            </a:r>
            <a:r>
              <a:rPr lang="cs-CZ" dirty="0" smtClean="0"/>
              <a:t>  na čísle 155.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743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KLIPARTY MS OFFICE</a:t>
            </a:r>
            <a:endParaRPr lang="cs-CZ" dirty="0" smtClean="0"/>
          </a:p>
          <a:p>
            <a:r>
              <a:rPr lang="cs-CZ" dirty="0" smtClean="0"/>
              <a:t>UČEBNICE PRVOUKY PRO 2. ROČNÍK (Nová škola)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39597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889</TotalTime>
  <Words>302</Words>
  <Application>Microsoft Office PowerPoint</Application>
  <PresentationFormat>Předvádění na obrazovce (4:3)</PresentationFormat>
  <Paragraphs>41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NEMOC</vt:lpstr>
      <vt:lpstr>Nejčastější dětské nemoci </vt:lpstr>
      <vt:lpstr>Prezentace aplikace PowerPoint</vt:lpstr>
      <vt:lpstr>ÚRAZ</vt:lpstr>
      <vt:lpstr>Prezentace aplikace PowerPoint</vt:lpstr>
      <vt:lpstr>Prezentace aplikace PowerPoint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Martin a Lída</cp:lastModifiedBy>
  <cp:revision>86</cp:revision>
  <dcterms:created xsi:type="dcterms:W3CDTF">2012-09-19T14:10:04Z</dcterms:created>
  <dcterms:modified xsi:type="dcterms:W3CDTF">2013-01-20T13:17:35Z</dcterms:modified>
</cp:coreProperties>
</file>