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3"/>
  </p:notesMasterIdLst>
  <p:sldIdLst>
    <p:sldId id="267" r:id="rId3"/>
    <p:sldId id="262" r:id="rId4"/>
    <p:sldId id="265" r:id="rId5"/>
    <p:sldId id="264" r:id="rId6"/>
    <p:sldId id="258" r:id="rId7"/>
    <p:sldId id="259" r:id="rId8"/>
    <p:sldId id="260" r:id="rId9"/>
    <p:sldId id="261" r:id="rId10"/>
    <p:sldId id="256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Mgr.Olga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VY_22_INOVACE_27_Saint </a:t>
          </a:r>
          <a:r>
            <a:rPr lang="cs-CZ" smtClean="0"/>
            <a:t>Patrick´s  day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smtClean="0"/>
            <a:t>Téma:Saint  Patrick´s  day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smtClean="0"/>
            <a:t>Sada:Anglický jazyk pro 5.ročník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6B2EAB7-01B6-479C-9183-EAB524D6788E}" type="presOf" srcId="{DAEA276B-ECF9-46F6-A7D3-4693B2D32BC4}" destId="{F69A1436-182C-465B-AD7F-FE48E0C090C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F1E96D8-16AE-4665-8FF0-B8C3C8108CEE}" type="presOf" srcId="{C73C7642-F245-4585-8F88-243F9FAEF6CA}" destId="{97289DF2-90F4-4EC2-A9FC-633B00BAB610}" srcOrd="0" destOrd="0" presId="urn:microsoft.com/office/officeart/2005/8/layout/target3"/>
    <dgm:cxn modelId="{0B47DE5B-E834-410B-9A12-57517B3F4B94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0CC3737C-3208-4B40-AABD-9209DE35AB9B}" type="presOf" srcId="{445C7998-7549-48B0-BD68-D4F0167F02E5}" destId="{4D19AB04-24FA-40C2-B203-52AE3D15E171}" srcOrd="1" destOrd="0" presId="urn:microsoft.com/office/officeart/2005/8/layout/target3"/>
    <dgm:cxn modelId="{46A132FD-8221-4FC4-A569-EC254F768634}" type="presOf" srcId="{EBC41103-E2E5-4D48-9B4B-425520D3D098}" destId="{F969C235-9271-4D34-B740-D627A121CAD0}" srcOrd="1" destOrd="0" presId="urn:microsoft.com/office/officeart/2005/8/layout/target3"/>
    <dgm:cxn modelId="{AB644868-03F3-4ABD-ACAC-B19C10A949BD}" type="presOf" srcId="{C73C7642-F245-4585-8F88-243F9FAEF6CA}" destId="{AA41A67C-3D3F-4AE9-9E0F-5D7F7BB2E741}" srcOrd="1" destOrd="0" presId="urn:microsoft.com/office/officeart/2005/8/layout/target3"/>
    <dgm:cxn modelId="{D8DD0C76-4071-4696-849A-4872394C84F7}" type="presOf" srcId="{FBBFC3EA-9D9D-4F3A-BEA6-9C2C0E46BF20}" destId="{643EA938-EDE0-4533-ACCC-D2BD6F3A527C}" srcOrd="0" destOrd="0" presId="urn:microsoft.com/office/officeart/2005/8/layout/target3"/>
    <dgm:cxn modelId="{95A9F887-C9F1-4018-8BA4-E432F612AAAC}" type="presOf" srcId="{39F8B381-5807-488E-AC22-73DD4140ED4A}" destId="{71045F8C-00FA-488E-A7BD-E2E6753D979D}" srcOrd="0" destOrd="0" presId="urn:microsoft.com/office/officeart/2005/8/layout/target3"/>
    <dgm:cxn modelId="{DA3C2EA1-3AB8-4B2C-8427-24C0D4BCA27D}" type="presOf" srcId="{019433A1-1324-4DE1-9E6F-32B851095F74}" destId="{A3817367-F2BC-482F-8832-FA00B51DCCF3}" srcOrd="0" destOrd="0" presId="urn:microsoft.com/office/officeart/2005/8/layout/target3"/>
    <dgm:cxn modelId="{0224B054-356B-40C8-A600-84B86DEDB595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CCF02D9E-BF22-4458-949B-00CC8D0B81FB}" type="presOf" srcId="{FBBFC3EA-9D9D-4F3A-BEA6-9C2C0E46BF20}" destId="{832BF48F-0145-4429-9E02-8FCA946CCE9E}" srcOrd="1" destOrd="0" presId="urn:microsoft.com/office/officeart/2005/8/layout/target3"/>
    <dgm:cxn modelId="{41E2CCC3-6E62-4E82-80CE-9522DFA00203}" type="presOf" srcId="{445C7998-7549-48B0-BD68-D4F0167F02E5}" destId="{BC35EE03-4121-4EF9-923D-7CB6D30D358D}" srcOrd="0" destOrd="0" presId="urn:microsoft.com/office/officeart/2005/8/layout/target3"/>
    <dgm:cxn modelId="{139F151E-D342-4CED-8F9B-59E30DFA3D43}" type="presOf" srcId="{DAEA276B-ECF9-46F6-A7D3-4693B2D32BC4}" destId="{CDED6FE3-AD8F-4ACC-B6B8-710EDDD97598}" srcOrd="0" destOrd="0" presId="urn:microsoft.com/office/officeart/2005/8/layout/target3"/>
    <dgm:cxn modelId="{A0802534-1016-4C3F-A966-6AE596F419C8}" type="presParOf" srcId="{71045F8C-00FA-488E-A7BD-E2E6753D979D}" destId="{3577EC6B-C980-4F34-8C69-4365E7B8FC8C}" srcOrd="0" destOrd="0" presId="urn:microsoft.com/office/officeart/2005/8/layout/target3"/>
    <dgm:cxn modelId="{23A1EE49-05B8-461A-AE41-25BC5BCB501D}" type="presParOf" srcId="{71045F8C-00FA-488E-A7BD-E2E6753D979D}" destId="{6940EB87-DC1D-4BC3-9408-9AC2E1FFC039}" srcOrd="1" destOrd="0" presId="urn:microsoft.com/office/officeart/2005/8/layout/target3"/>
    <dgm:cxn modelId="{9CB33A05-C3C4-4A49-913A-6A6C154A39F4}" type="presParOf" srcId="{71045F8C-00FA-488E-A7BD-E2E6753D979D}" destId="{BC35EE03-4121-4EF9-923D-7CB6D30D358D}" srcOrd="2" destOrd="0" presId="urn:microsoft.com/office/officeart/2005/8/layout/target3"/>
    <dgm:cxn modelId="{F94EE3DA-6353-4913-8A84-88337BEFEFEB}" type="presParOf" srcId="{71045F8C-00FA-488E-A7BD-E2E6753D979D}" destId="{C95EEA27-3CBF-4645-A92D-9D8AF5C1CBFC}" srcOrd="3" destOrd="0" presId="urn:microsoft.com/office/officeart/2005/8/layout/target3"/>
    <dgm:cxn modelId="{EB36A4DB-0D69-4150-A687-C68C81E14083}" type="presParOf" srcId="{71045F8C-00FA-488E-A7BD-E2E6753D979D}" destId="{851BB866-B6AE-4566-893F-4C635BA974FC}" srcOrd="4" destOrd="0" presId="urn:microsoft.com/office/officeart/2005/8/layout/target3"/>
    <dgm:cxn modelId="{74A1C1F5-5C2D-445D-8CED-958DC75DECF5}" type="presParOf" srcId="{71045F8C-00FA-488E-A7BD-E2E6753D979D}" destId="{643EA938-EDE0-4533-ACCC-D2BD6F3A527C}" srcOrd="5" destOrd="0" presId="urn:microsoft.com/office/officeart/2005/8/layout/target3"/>
    <dgm:cxn modelId="{01A4C847-8B95-492D-9CEB-AE8B44731F7A}" type="presParOf" srcId="{71045F8C-00FA-488E-A7BD-E2E6753D979D}" destId="{92F31B18-D66D-4CC7-89B9-378928DE877D}" srcOrd="6" destOrd="0" presId="urn:microsoft.com/office/officeart/2005/8/layout/target3"/>
    <dgm:cxn modelId="{84587FFA-DF62-491D-8824-FE3D6930A38E}" type="presParOf" srcId="{71045F8C-00FA-488E-A7BD-E2E6753D979D}" destId="{902074E1-B931-4618-97F1-FADBE82E9C3C}" srcOrd="7" destOrd="0" presId="urn:microsoft.com/office/officeart/2005/8/layout/target3"/>
    <dgm:cxn modelId="{7AD5CA53-6706-4975-8AA7-51EC031411CA}" type="presParOf" srcId="{71045F8C-00FA-488E-A7BD-E2E6753D979D}" destId="{A3817367-F2BC-482F-8832-FA00B51DCCF3}" srcOrd="8" destOrd="0" presId="urn:microsoft.com/office/officeart/2005/8/layout/target3"/>
    <dgm:cxn modelId="{C2D11106-021D-4B09-8ADC-B1C3DB24F695}" type="presParOf" srcId="{71045F8C-00FA-488E-A7BD-E2E6753D979D}" destId="{626ABFF6-56C8-4386-B662-68EC364EED9D}" srcOrd="9" destOrd="0" presId="urn:microsoft.com/office/officeart/2005/8/layout/target3"/>
    <dgm:cxn modelId="{335128E9-A4A9-483F-8AFA-E96B8BFEE17B}" type="presParOf" srcId="{71045F8C-00FA-488E-A7BD-E2E6753D979D}" destId="{6DB11F1C-D028-4800-9625-6611CA9DE6D4}" srcOrd="10" destOrd="0" presId="urn:microsoft.com/office/officeart/2005/8/layout/target3"/>
    <dgm:cxn modelId="{BE3BCF51-EEC9-445B-8245-466EA430C21B}" type="presParOf" srcId="{71045F8C-00FA-488E-A7BD-E2E6753D979D}" destId="{CDED6FE3-AD8F-4ACC-B6B8-710EDDD97598}" srcOrd="11" destOrd="0" presId="urn:microsoft.com/office/officeart/2005/8/layout/target3"/>
    <dgm:cxn modelId="{97638E0E-F3D0-48A9-ADD3-6E88A301FF2C}" type="presParOf" srcId="{71045F8C-00FA-488E-A7BD-E2E6753D979D}" destId="{397AC6D7-84A6-4150-958F-83C92D9ACF38}" srcOrd="12" destOrd="0" presId="urn:microsoft.com/office/officeart/2005/8/layout/target3"/>
    <dgm:cxn modelId="{C328C3A5-9184-4A52-B8AB-E079E4D94C99}" type="presParOf" srcId="{71045F8C-00FA-488E-A7BD-E2E6753D979D}" destId="{D7419528-33A6-416D-9E64-B3F7915C5149}" srcOrd="13" destOrd="0" presId="urn:microsoft.com/office/officeart/2005/8/layout/target3"/>
    <dgm:cxn modelId="{5587E879-8813-4C56-AE17-A2F59B007AAE}" type="presParOf" srcId="{71045F8C-00FA-488E-A7BD-E2E6753D979D}" destId="{97289DF2-90F4-4EC2-A9FC-633B00BAB610}" srcOrd="14" destOrd="0" presId="urn:microsoft.com/office/officeart/2005/8/layout/target3"/>
    <dgm:cxn modelId="{11428655-75B1-455E-85F8-B7C0928FF5A9}" type="presParOf" srcId="{71045F8C-00FA-488E-A7BD-E2E6753D979D}" destId="{234EBA9D-95B4-4C20-A84E-6F65F1085DC6}" srcOrd="15" destOrd="0" presId="urn:microsoft.com/office/officeart/2005/8/layout/target3"/>
    <dgm:cxn modelId="{0464B2BF-C73E-41CE-A467-B0387C436E19}" type="presParOf" srcId="{71045F8C-00FA-488E-A7BD-E2E6753D979D}" destId="{12255512-213F-41DF-90A6-8B4CD74A2B52}" srcOrd="16" destOrd="0" presId="urn:microsoft.com/office/officeart/2005/8/layout/target3"/>
    <dgm:cxn modelId="{05539DE1-8EAF-4BD3-B120-9220AB1044A9}" type="presParOf" srcId="{71045F8C-00FA-488E-A7BD-E2E6753D979D}" destId="{50C2F88D-8688-44C2-A854-691F34009D3B}" srcOrd="17" destOrd="0" presId="urn:microsoft.com/office/officeart/2005/8/layout/target3"/>
    <dgm:cxn modelId="{9D82D3C5-273A-4779-93F2-736E8F196EC6}" type="presParOf" srcId="{71045F8C-00FA-488E-A7BD-E2E6753D979D}" destId="{4D19AB04-24FA-40C2-B203-52AE3D15E171}" srcOrd="18" destOrd="0" presId="urn:microsoft.com/office/officeart/2005/8/layout/target3"/>
    <dgm:cxn modelId="{590B61D6-28C6-4663-A782-1E3E6145B1E2}" type="presParOf" srcId="{71045F8C-00FA-488E-A7BD-E2E6753D979D}" destId="{832BF48F-0145-4429-9E02-8FCA946CCE9E}" srcOrd="19" destOrd="0" presId="urn:microsoft.com/office/officeart/2005/8/layout/target3"/>
    <dgm:cxn modelId="{D456D214-26C9-4677-B8A4-9443E23DD237}" type="presParOf" srcId="{71045F8C-00FA-488E-A7BD-E2E6753D979D}" destId="{E7297F21-D4FD-4A41-AE58-814D01A6B5E7}" srcOrd="20" destOrd="0" presId="urn:microsoft.com/office/officeart/2005/8/layout/target3"/>
    <dgm:cxn modelId="{B4719108-0124-4C5B-BEC2-B7CA638C1A4D}" type="presParOf" srcId="{71045F8C-00FA-488E-A7BD-E2E6753D979D}" destId="{F69A1436-182C-465B-AD7F-FE48E0C090C1}" srcOrd="21" destOrd="0" presId="urn:microsoft.com/office/officeart/2005/8/layout/target3"/>
    <dgm:cxn modelId="{085849B4-737F-42B7-A377-A5A74A090D2A}" type="presParOf" srcId="{71045F8C-00FA-488E-A7BD-E2E6753D979D}" destId="{AA41A67C-3D3F-4AE9-9E0F-5D7F7BB2E741}" srcOrd="22" destOrd="0" presId="urn:microsoft.com/office/officeart/2005/8/layout/target3"/>
    <dgm:cxn modelId="{ED48C5EA-013F-40EC-AFCD-3558E8EA13D4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932E79-5D52-4BF1-AC76-9CB0E7D0834F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5BCB6D9-E042-4A1A-A183-E1C883AB594D}">
      <dgm:prSet phldrT="[Text]"/>
      <dgm:spPr/>
      <dgm:t>
        <a:bodyPr/>
        <a:lstStyle/>
        <a:p>
          <a:r>
            <a:rPr lang="cs-CZ" smtClean="0"/>
            <a:t>Kdo byl</a:t>
          </a:r>
        </a:p>
        <a:p>
          <a:r>
            <a:rPr lang="cs-CZ" smtClean="0"/>
            <a:t> </a:t>
          </a:r>
          <a:r>
            <a:rPr lang="cs-CZ" smtClean="0"/>
            <a:t>svatý </a:t>
          </a:r>
          <a:r>
            <a:rPr lang="cs-CZ" smtClean="0"/>
            <a:t>Patrik?</a:t>
          </a:r>
          <a:endParaRPr lang="cs-CZ"/>
        </a:p>
      </dgm:t>
    </dgm:pt>
    <dgm:pt modelId="{D005D24E-C539-4633-8F52-F644DBB72E07}" type="parTrans" cxnId="{9B193410-32E3-4034-8A5A-963F6D41E3E4}">
      <dgm:prSet/>
      <dgm:spPr/>
      <dgm:t>
        <a:bodyPr/>
        <a:lstStyle/>
        <a:p>
          <a:endParaRPr lang="cs-CZ"/>
        </a:p>
      </dgm:t>
    </dgm:pt>
    <dgm:pt modelId="{8FB6674C-0550-4202-AED0-A46DD4F1DED8}" type="sibTrans" cxnId="{9B193410-32E3-4034-8A5A-963F6D41E3E4}">
      <dgm:prSet/>
      <dgm:spPr/>
      <dgm:t>
        <a:bodyPr/>
        <a:lstStyle/>
        <a:p>
          <a:endParaRPr lang="cs-CZ"/>
        </a:p>
      </dgm:t>
    </dgm:pt>
    <dgm:pt modelId="{4F74058B-C020-41B5-B039-F306469A4AE5}">
      <dgm:prSet phldrT="[Text]"/>
      <dgm:spPr/>
      <dgm:t>
        <a:bodyPr/>
        <a:lstStyle/>
        <a:p>
          <a:r>
            <a:rPr lang="cs-CZ" smtClean="0"/>
            <a:t>Den</a:t>
          </a:r>
        </a:p>
        <a:p>
          <a:r>
            <a:rPr lang="cs-CZ" smtClean="0"/>
            <a:t> </a:t>
          </a:r>
          <a:r>
            <a:rPr lang="cs-CZ" smtClean="0"/>
            <a:t>svatého </a:t>
          </a:r>
          <a:r>
            <a:rPr lang="cs-CZ" smtClean="0"/>
            <a:t>Patrika</a:t>
          </a:r>
          <a:endParaRPr lang="cs-CZ"/>
        </a:p>
      </dgm:t>
    </dgm:pt>
    <dgm:pt modelId="{F7010A9B-1691-4717-8638-C6AA8CCB5646}" type="parTrans" cxnId="{DE85F299-87B6-4C41-A075-645C63E26167}">
      <dgm:prSet/>
      <dgm:spPr/>
      <dgm:t>
        <a:bodyPr/>
        <a:lstStyle/>
        <a:p>
          <a:endParaRPr lang="cs-CZ"/>
        </a:p>
      </dgm:t>
    </dgm:pt>
    <dgm:pt modelId="{2598B5E7-ABDA-486C-9EF1-B48D3C6A6E75}" type="sibTrans" cxnId="{DE85F299-87B6-4C41-A075-645C63E26167}">
      <dgm:prSet/>
      <dgm:spPr/>
      <dgm:t>
        <a:bodyPr/>
        <a:lstStyle/>
        <a:p>
          <a:endParaRPr lang="cs-CZ"/>
        </a:p>
      </dgm:t>
    </dgm:pt>
    <dgm:pt modelId="{9CA90093-3EC8-4962-BAEB-4B2B77D06E04}">
      <dgm:prSet phldrT="[Text]"/>
      <dgm:spPr/>
      <dgm:t>
        <a:bodyPr/>
        <a:lstStyle/>
        <a:p>
          <a:r>
            <a:rPr lang="cs-CZ" smtClean="0"/>
            <a:t>Přání</a:t>
          </a:r>
          <a:endParaRPr lang="cs-CZ"/>
        </a:p>
      </dgm:t>
    </dgm:pt>
    <dgm:pt modelId="{7BE535A8-9E81-49F4-A7D1-9E1FBCA62A45}" type="parTrans" cxnId="{7DCE5E89-C14A-4D93-B3DC-0685E48D7084}">
      <dgm:prSet/>
      <dgm:spPr/>
      <dgm:t>
        <a:bodyPr/>
        <a:lstStyle/>
        <a:p>
          <a:endParaRPr lang="cs-CZ"/>
        </a:p>
      </dgm:t>
    </dgm:pt>
    <dgm:pt modelId="{4776A800-8AF4-454F-A728-A53ED827813B}" type="sibTrans" cxnId="{7DCE5E89-C14A-4D93-B3DC-0685E48D7084}">
      <dgm:prSet/>
      <dgm:spPr/>
      <dgm:t>
        <a:bodyPr/>
        <a:lstStyle/>
        <a:p>
          <a:endParaRPr lang="cs-CZ"/>
        </a:p>
      </dgm:t>
    </dgm:pt>
    <dgm:pt modelId="{1E9DE6EC-D92A-41AD-AEE7-8C38700F68E1}">
      <dgm:prSet/>
      <dgm:spPr/>
      <dgm:t>
        <a:bodyPr/>
        <a:lstStyle/>
        <a:p>
          <a:r>
            <a:rPr lang="cs-CZ" smtClean="0"/>
            <a:t>Symboly</a:t>
          </a:r>
          <a:endParaRPr lang="cs-CZ"/>
        </a:p>
      </dgm:t>
    </dgm:pt>
    <dgm:pt modelId="{11CA582D-CE2C-4728-B048-AF663D1B87BF}" type="parTrans" cxnId="{47AD5D56-BD01-432B-9294-72DB658D3C5B}">
      <dgm:prSet/>
      <dgm:spPr/>
      <dgm:t>
        <a:bodyPr/>
        <a:lstStyle/>
        <a:p>
          <a:endParaRPr lang="cs-CZ"/>
        </a:p>
      </dgm:t>
    </dgm:pt>
    <dgm:pt modelId="{B5B922BB-2694-47F4-B1D9-638F03F937FF}" type="sibTrans" cxnId="{47AD5D56-BD01-432B-9294-72DB658D3C5B}">
      <dgm:prSet/>
      <dgm:spPr/>
      <dgm:t>
        <a:bodyPr/>
        <a:lstStyle/>
        <a:p>
          <a:endParaRPr lang="cs-CZ"/>
        </a:p>
      </dgm:t>
    </dgm:pt>
    <dgm:pt modelId="{3C4C7256-1A43-42B4-B9C0-CB9E4BCD5989}" type="pres">
      <dgm:prSet presAssocID="{57932E79-5D52-4BF1-AC76-9CB0E7D0834F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C16B7EE4-5D1F-4CD4-98C9-93DC90EEA712}" type="pres">
      <dgm:prSet presAssocID="{57932E79-5D52-4BF1-AC76-9CB0E7D0834F}" presName="pyramid" presStyleLbl="node1" presStyleIdx="0" presStyleCnt="1"/>
      <dgm:spPr/>
    </dgm:pt>
    <dgm:pt modelId="{4753C735-31C0-4759-ADA7-7D4110E71F68}" type="pres">
      <dgm:prSet presAssocID="{57932E79-5D52-4BF1-AC76-9CB0E7D0834F}" presName="theList" presStyleCnt="0"/>
      <dgm:spPr/>
    </dgm:pt>
    <dgm:pt modelId="{F5B0F0FC-2807-4B75-A985-38CCAE564E96}" type="pres">
      <dgm:prSet presAssocID="{85BCB6D9-E042-4A1A-A183-E1C883AB594D}" presName="aNode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02C0785-7CA3-4811-B593-A5E21ADADFC9}" type="pres">
      <dgm:prSet presAssocID="{85BCB6D9-E042-4A1A-A183-E1C883AB594D}" presName="aSpace" presStyleCnt="0"/>
      <dgm:spPr/>
    </dgm:pt>
    <dgm:pt modelId="{74E397C8-279C-414C-B126-83DB129013A5}" type="pres">
      <dgm:prSet presAssocID="{4F74058B-C020-41B5-B039-F306469A4AE5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9583E00-D4FE-4DE9-AC84-9E98FB4B6DF8}" type="pres">
      <dgm:prSet presAssocID="{4F74058B-C020-41B5-B039-F306469A4AE5}" presName="aSpace" presStyleCnt="0"/>
      <dgm:spPr/>
    </dgm:pt>
    <dgm:pt modelId="{9D1AA455-D145-4C6A-A71F-C7128A11DF62}" type="pres">
      <dgm:prSet presAssocID="{1E9DE6EC-D92A-41AD-AEE7-8C38700F68E1}" presName="aNode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3C7ACC-094B-4EC4-9689-1519A0F1F2C9}" type="pres">
      <dgm:prSet presAssocID="{1E9DE6EC-D92A-41AD-AEE7-8C38700F68E1}" presName="aSpace" presStyleCnt="0"/>
      <dgm:spPr/>
    </dgm:pt>
    <dgm:pt modelId="{FCE81196-4A34-462D-A182-768A01523758}" type="pres">
      <dgm:prSet presAssocID="{9CA90093-3EC8-4962-BAEB-4B2B77D06E04}" presName="aNode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50672AC-BECF-4957-8127-6132AAE0B997}" type="pres">
      <dgm:prSet presAssocID="{9CA90093-3EC8-4962-BAEB-4B2B77D06E04}" presName="aSpace" presStyleCnt="0"/>
      <dgm:spPr/>
    </dgm:pt>
  </dgm:ptLst>
  <dgm:cxnLst>
    <dgm:cxn modelId="{D3EE9B62-D107-40D5-9AF4-C99B5BF8D215}" type="presOf" srcId="{57932E79-5D52-4BF1-AC76-9CB0E7D0834F}" destId="{3C4C7256-1A43-42B4-B9C0-CB9E4BCD5989}" srcOrd="0" destOrd="0" presId="urn:microsoft.com/office/officeart/2005/8/layout/pyramid2"/>
    <dgm:cxn modelId="{7DCE5E89-C14A-4D93-B3DC-0685E48D7084}" srcId="{57932E79-5D52-4BF1-AC76-9CB0E7D0834F}" destId="{9CA90093-3EC8-4962-BAEB-4B2B77D06E04}" srcOrd="3" destOrd="0" parTransId="{7BE535A8-9E81-49F4-A7D1-9E1FBCA62A45}" sibTransId="{4776A800-8AF4-454F-A728-A53ED827813B}"/>
    <dgm:cxn modelId="{91652974-A0CE-478A-B7E7-8C264E25E358}" type="presOf" srcId="{9CA90093-3EC8-4962-BAEB-4B2B77D06E04}" destId="{FCE81196-4A34-462D-A182-768A01523758}" srcOrd="0" destOrd="0" presId="urn:microsoft.com/office/officeart/2005/8/layout/pyramid2"/>
    <dgm:cxn modelId="{85789949-9FC6-492D-9A55-BFC123E4596F}" type="presOf" srcId="{4F74058B-C020-41B5-B039-F306469A4AE5}" destId="{74E397C8-279C-414C-B126-83DB129013A5}" srcOrd="0" destOrd="0" presId="urn:microsoft.com/office/officeart/2005/8/layout/pyramid2"/>
    <dgm:cxn modelId="{DE85F299-87B6-4C41-A075-645C63E26167}" srcId="{57932E79-5D52-4BF1-AC76-9CB0E7D0834F}" destId="{4F74058B-C020-41B5-B039-F306469A4AE5}" srcOrd="1" destOrd="0" parTransId="{F7010A9B-1691-4717-8638-C6AA8CCB5646}" sibTransId="{2598B5E7-ABDA-486C-9EF1-B48D3C6A6E75}"/>
    <dgm:cxn modelId="{FF0EA766-02F0-4A52-9E68-8796B3F4249F}" type="presOf" srcId="{85BCB6D9-E042-4A1A-A183-E1C883AB594D}" destId="{F5B0F0FC-2807-4B75-A985-38CCAE564E96}" srcOrd="0" destOrd="0" presId="urn:microsoft.com/office/officeart/2005/8/layout/pyramid2"/>
    <dgm:cxn modelId="{A0B2B145-046B-457F-A80C-969FBE18EC2A}" type="presOf" srcId="{1E9DE6EC-D92A-41AD-AEE7-8C38700F68E1}" destId="{9D1AA455-D145-4C6A-A71F-C7128A11DF62}" srcOrd="0" destOrd="0" presId="urn:microsoft.com/office/officeart/2005/8/layout/pyramid2"/>
    <dgm:cxn modelId="{47AD5D56-BD01-432B-9294-72DB658D3C5B}" srcId="{57932E79-5D52-4BF1-AC76-9CB0E7D0834F}" destId="{1E9DE6EC-D92A-41AD-AEE7-8C38700F68E1}" srcOrd="2" destOrd="0" parTransId="{11CA582D-CE2C-4728-B048-AF663D1B87BF}" sibTransId="{B5B922BB-2694-47F4-B1D9-638F03F937FF}"/>
    <dgm:cxn modelId="{9B193410-32E3-4034-8A5A-963F6D41E3E4}" srcId="{57932E79-5D52-4BF1-AC76-9CB0E7D0834F}" destId="{85BCB6D9-E042-4A1A-A183-E1C883AB594D}" srcOrd="0" destOrd="0" parTransId="{D005D24E-C539-4633-8F52-F644DBB72E07}" sibTransId="{8FB6674C-0550-4202-AED0-A46DD4F1DED8}"/>
    <dgm:cxn modelId="{356AAE6B-550D-4A9A-A989-78B7D69075FC}" type="presParOf" srcId="{3C4C7256-1A43-42B4-B9C0-CB9E4BCD5989}" destId="{C16B7EE4-5D1F-4CD4-98C9-93DC90EEA712}" srcOrd="0" destOrd="0" presId="urn:microsoft.com/office/officeart/2005/8/layout/pyramid2"/>
    <dgm:cxn modelId="{F135EDBB-D7A9-4290-97AF-AB97554BF8E6}" type="presParOf" srcId="{3C4C7256-1A43-42B4-B9C0-CB9E4BCD5989}" destId="{4753C735-31C0-4759-ADA7-7D4110E71F68}" srcOrd="1" destOrd="0" presId="urn:microsoft.com/office/officeart/2005/8/layout/pyramid2"/>
    <dgm:cxn modelId="{BF5F96AF-B7F8-4329-A0FC-11C9A5248406}" type="presParOf" srcId="{4753C735-31C0-4759-ADA7-7D4110E71F68}" destId="{F5B0F0FC-2807-4B75-A985-38CCAE564E96}" srcOrd="0" destOrd="0" presId="urn:microsoft.com/office/officeart/2005/8/layout/pyramid2"/>
    <dgm:cxn modelId="{9C957C51-5B58-4FF4-944D-CE9010F20E63}" type="presParOf" srcId="{4753C735-31C0-4759-ADA7-7D4110E71F68}" destId="{502C0785-7CA3-4811-B593-A5E21ADADFC9}" srcOrd="1" destOrd="0" presId="urn:microsoft.com/office/officeart/2005/8/layout/pyramid2"/>
    <dgm:cxn modelId="{82AB1283-F78B-42E5-8D8D-86F21809BEBF}" type="presParOf" srcId="{4753C735-31C0-4759-ADA7-7D4110E71F68}" destId="{74E397C8-279C-414C-B126-83DB129013A5}" srcOrd="2" destOrd="0" presId="urn:microsoft.com/office/officeart/2005/8/layout/pyramid2"/>
    <dgm:cxn modelId="{FA416517-187C-4BDE-B4B1-470368AC10BC}" type="presParOf" srcId="{4753C735-31C0-4759-ADA7-7D4110E71F68}" destId="{79583E00-D4FE-4DE9-AC84-9E98FB4B6DF8}" srcOrd="3" destOrd="0" presId="urn:microsoft.com/office/officeart/2005/8/layout/pyramid2"/>
    <dgm:cxn modelId="{858B83A9-A098-4B76-9269-E960AC178431}" type="presParOf" srcId="{4753C735-31C0-4759-ADA7-7D4110E71F68}" destId="{9D1AA455-D145-4C6A-A71F-C7128A11DF62}" srcOrd="4" destOrd="0" presId="urn:microsoft.com/office/officeart/2005/8/layout/pyramid2"/>
    <dgm:cxn modelId="{D0FD9B3A-6C58-486F-8C32-69C8BF84A838}" type="presParOf" srcId="{4753C735-31C0-4759-ADA7-7D4110E71F68}" destId="{DD3C7ACC-094B-4EC4-9689-1519A0F1F2C9}" srcOrd="5" destOrd="0" presId="urn:microsoft.com/office/officeart/2005/8/layout/pyramid2"/>
    <dgm:cxn modelId="{45E16CA5-2BBF-49B7-9C5A-CAE3046E09BD}" type="presParOf" srcId="{4753C735-31C0-4759-ADA7-7D4110E71F68}" destId="{FCE81196-4A34-462D-A182-768A01523758}" srcOrd="6" destOrd="0" presId="urn:microsoft.com/office/officeart/2005/8/layout/pyramid2"/>
    <dgm:cxn modelId="{B63F933D-6566-48F6-944D-EE56269520A5}" type="presParOf" srcId="{4753C735-31C0-4759-ADA7-7D4110E71F68}" destId="{D50672AC-BECF-4957-8127-6132AAE0B997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/>
            <a:t>: </a:t>
          </a:r>
          <a:r>
            <a:rPr lang="cs-CZ" sz="1400" kern="1200" smtClean="0"/>
            <a:t>Mgr.Olga Kolářová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VY_22_INOVACE_27_Saint </a:t>
          </a:r>
          <a:r>
            <a:rPr lang="cs-CZ" sz="1400" kern="1200" smtClean="0"/>
            <a:t>Patrick´s  day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Sada:Anglický jazyk pro 5.ročník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Téma:Saint  Patrick´s  day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6B7EE4-5D1F-4CD4-98C9-93DC90EEA712}">
      <dsp:nvSpPr>
        <dsp:cNvPr id="0" name=""/>
        <dsp:cNvSpPr/>
      </dsp:nvSpPr>
      <dsp:spPr>
        <a:xfrm>
          <a:off x="711199" y="0"/>
          <a:ext cx="4064000" cy="4064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B0F0FC-2807-4B75-A985-38CCAE564E96}">
      <dsp:nvSpPr>
        <dsp:cNvPr id="0" name=""/>
        <dsp:cNvSpPr/>
      </dsp:nvSpPr>
      <dsp:spPr>
        <a:xfrm>
          <a:off x="2743199" y="406796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smtClean="0"/>
            <a:t>Kdo byl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smtClean="0"/>
            <a:t> </a:t>
          </a:r>
          <a:r>
            <a:rPr lang="cs-CZ" sz="1600" kern="1200" smtClean="0"/>
            <a:t>svatý </a:t>
          </a:r>
          <a:r>
            <a:rPr lang="cs-CZ" sz="1600" kern="1200" smtClean="0"/>
            <a:t>Patrik?</a:t>
          </a:r>
          <a:endParaRPr lang="cs-CZ" sz="1600" kern="1200"/>
        </a:p>
      </dsp:txBody>
      <dsp:txXfrm>
        <a:off x="2778459" y="442056"/>
        <a:ext cx="2571080" cy="651792"/>
      </dsp:txXfrm>
    </dsp:sp>
    <dsp:sp modelId="{74E397C8-279C-414C-B126-83DB129013A5}">
      <dsp:nvSpPr>
        <dsp:cNvPr id="0" name=""/>
        <dsp:cNvSpPr/>
      </dsp:nvSpPr>
      <dsp:spPr>
        <a:xfrm>
          <a:off x="2743199" y="1219398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smtClean="0"/>
            <a:t>Den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smtClean="0"/>
            <a:t> </a:t>
          </a:r>
          <a:r>
            <a:rPr lang="cs-CZ" sz="1600" kern="1200" smtClean="0"/>
            <a:t>svatého </a:t>
          </a:r>
          <a:r>
            <a:rPr lang="cs-CZ" sz="1600" kern="1200" smtClean="0"/>
            <a:t>Patrika</a:t>
          </a:r>
          <a:endParaRPr lang="cs-CZ" sz="1600" kern="1200"/>
        </a:p>
      </dsp:txBody>
      <dsp:txXfrm>
        <a:off x="2778459" y="1254658"/>
        <a:ext cx="2571080" cy="651792"/>
      </dsp:txXfrm>
    </dsp:sp>
    <dsp:sp modelId="{9D1AA455-D145-4C6A-A71F-C7128A11DF62}">
      <dsp:nvSpPr>
        <dsp:cNvPr id="0" name=""/>
        <dsp:cNvSpPr/>
      </dsp:nvSpPr>
      <dsp:spPr>
        <a:xfrm>
          <a:off x="2743199" y="2032000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smtClean="0"/>
            <a:t>Symboly</a:t>
          </a:r>
          <a:endParaRPr lang="cs-CZ" sz="1600" kern="1200"/>
        </a:p>
      </dsp:txBody>
      <dsp:txXfrm>
        <a:off x="2778459" y="2067260"/>
        <a:ext cx="2571080" cy="651792"/>
      </dsp:txXfrm>
    </dsp:sp>
    <dsp:sp modelId="{FCE81196-4A34-462D-A182-768A01523758}">
      <dsp:nvSpPr>
        <dsp:cNvPr id="0" name=""/>
        <dsp:cNvSpPr/>
      </dsp:nvSpPr>
      <dsp:spPr>
        <a:xfrm>
          <a:off x="2743199" y="2844601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smtClean="0"/>
            <a:t>Přání</a:t>
          </a:r>
          <a:endParaRPr lang="cs-CZ" sz="1600" kern="1200"/>
        </a:p>
      </dsp:txBody>
      <dsp:txXfrm>
        <a:off x="2778459" y="2879861"/>
        <a:ext cx="2571080" cy="6517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C8366-0803-478C-911B-C6A0AF4503EC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498C97-6193-45B4-8E02-2DFA02BE93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6254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E44E8-77F1-436E-BE96-F49D04852CF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2D9F7D4-5B5F-4027-A404-E9ACE9B3D8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E44E8-77F1-436E-BE96-F49D04852CF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2D9F7D4-5B5F-4027-A404-E9ACE9B3D8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E44E8-77F1-436E-BE96-F49D04852CF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9F7D4-5B5F-4027-A404-E9ACE9B3D8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E44E8-77F1-436E-BE96-F49D04852CF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9F7D4-5B5F-4027-A404-E9ACE9B3D8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E44E8-77F1-436E-BE96-F49D04852CF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2D9F7D4-5B5F-4027-A404-E9ACE9B3D84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E44E8-77F1-436E-BE96-F49D04852CF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9F7D4-5B5F-4027-A404-E9ACE9B3D8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E44E8-77F1-436E-BE96-F49D04852CF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9F7D4-5B5F-4027-A404-E9ACE9B3D8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E44E8-77F1-436E-BE96-F49D04852CF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9F7D4-5B5F-4027-A404-E9ACE9B3D8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E44E8-77F1-436E-BE96-F49D04852CF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9F7D4-5B5F-4027-A404-E9ACE9B3D842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E44E8-77F1-436E-BE96-F49D04852CF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9F7D4-5B5F-4027-A404-E9ACE9B3D8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E44E8-77F1-436E-BE96-F49D04852CF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9F7D4-5B5F-4027-A404-E9ACE9B3D8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592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48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86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52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939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2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24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47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53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381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82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D8E44E8-77F1-436E-BE96-F49D04852CF0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2D9F7D4-5B5F-4027-A404-E9ACE9B3D84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731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7736625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168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Materiál je určen pro 5.ročník</a:t>
            </a:r>
          </a:p>
          <a:p>
            <a:r>
              <a:rPr lang="cs-CZ" smtClean="0"/>
              <a:t>Slouží jako výklad</a:t>
            </a:r>
            <a:r>
              <a:rPr lang="cs-CZ" smtClean="0"/>
              <a:t>, seznamuje </a:t>
            </a:r>
            <a:r>
              <a:rPr lang="cs-CZ" smtClean="0"/>
              <a:t>žáky s osobou a oslavami Dne </a:t>
            </a:r>
            <a:r>
              <a:rPr lang="cs-CZ" smtClean="0"/>
              <a:t>sv.Patrika</a:t>
            </a:r>
            <a:endParaRPr lang="cs-CZ" smtClean="0"/>
          </a:p>
          <a:p>
            <a:r>
              <a:rPr lang="cs-CZ" smtClean="0"/>
              <a:t>Obsahuje</a:t>
            </a:r>
            <a:r>
              <a:rPr lang="cs-CZ" smtClean="0"/>
              <a:t> slovíčka- symboly svátku</a:t>
            </a:r>
            <a:endParaRPr lang="cs-CZ" smtClean="0"/>
          </a:p>
          <a:p>
            <a:r>
              <a:rPr lang="cs-CZ" smtClean="0"/>
              <a:t>Inovace</a:t>
            </a:r>
            <a:r>
              <a:rPr lang="cs-CZ" smtClean="0"/>
              <a:t>: práce </a:t>
            </a:r>
            <a:r>
              <a:rPr lang="cs-CZ" smtClean="0"/>
              <a:t>s interaktivní tabulí motivuje žáky 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783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solidFill>
                  <a:srgbClr val="00B050"/>
                </a:solidFill>
              </a:rPr>
              <a:t>Saint Patrick´s day</a:t>
            </a:r>
            <a:endParaRPr lang="cs-CZ">
              <a:solidFill>
                <a:srgbClr val="00B050"/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Anglický jazyk pro 5.ročník</a:t>
            </a:r>
          </a:p>
          <a:p>
            <a:r>
              <a:rPr lang="cs-CZ" smtClean="0"/>
              <a:t>Mgr.Olga Kolářová</a:t>
            </a:r>
            <a:endParaRPr lang="cs-CZ"/>
          </a:p>
        </p:txBody>
      </p:sp>
      <p:pic>
        <p:nvPicPr>
          <p:cNvPr id="4099" name="Picture 3" descr="C:\Users\Kolářová\AppData\Local\Microsoft\Windows\Temporary Internet Files\Content.IE5\S7687CZ2\MC9002870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908720"/>
            <a:ext cx="3312368" cy="3253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988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Obsah</a:t>
            </a:r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368773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3747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Kdo byl svatý patrik?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mtClean="0"/>
              <a:t>Žil v 5. století,narodil se ve vznešené velšanské rodině.</a:t>
            </a:r>
          </a:p>
          <a:p>
            <a:r>
              <a:rPr lang="cs-CZ" smtClean="0"/>
              <a:t>v 16 letech byl unesen do Irska a 6 let žil v otroctví</a:t>
            </a:r>
            <a:r>
              <a:rPr lang="cs-CZ" smtClean="0"/>
              <a:t>, pak </a:t>
            </a:r>
            <a:r>
              <a:rPr lang="cs-CZ" smtClean="0"/>
              <a:t>uprchl.</a:t>
            </a:r>
          </a:p>
          <a:p>
            <a:r>
              <a:rPr lang="cs-CZ" smtClean="0"/>
              <a:t>Šířil křesťanství</a:t>
            </a:r>
            <a:r>
              <a:rPr lang="cs-CZ" smtClean="0"/>
              <a:t>, zakládal </a:t>
            </a:r>
            <a:r>
              <a:rPr lang="cs-CZ" smtClean="0"/>
              <a:t>kostely</a:t>
            </a:r>
            <a:r>
              <a:rPr lang="cs-CZ" smtClean="0"/>
              <a:t>, kláštery, byl </a:t>
            </a:r>
            <a:r>
              <a:rPr lang="cs-CZ" smtClean="0"/>
              <a:t>mnichem</a:t>
            </a:r>
            <a:r>
              <a:rPr lang="cs-CZ" smtClean="0"/>
              <a:t>, biskupem </a:t>
            </a:r>
            <a:r>
              <a:rPr lang="cs-CZ" smtClean="0"/>
              <a:t>v Irsku.</a:t>
            </a:r>
          </a:p>
          <a:p>
            <a:r>
              <a:rPr lang="cs-CZ" smtClean="0"/>
              <a:t>Zemřel 17</a:t>
            </a:r>
            <a:r>
              <a:rPr lang="cs-CZ" smtClean="0"/>
              <a:t>. března </a:t>
            </a:r>
            <a:r>
              <a:rPr lang="cs-CZ" smtClean="0"/>
              <a:t>a po smrti se stal svatým.</a:t>
            </a:r>
          </a:p>
          <a:p>
            <a:r>
              <a:rPr lang="cs-CZ" smtClean="0"/>
              <a:t>Je  patronem Irska</a:t>
            </a:r>
            <a:r>
              <a:rPr lang="cs-CZ" smtClean="0"/>
              <a:t>, kadeřníků, horníků, kovářů</a:t>
            </a:r>
            <a:r>
              <a:rPr lang="cs-CZ" smtClean="0"/>
              <a:t>,</a:t>
            </a:r>
          </a:p>
          <a:p>
            <a:pPr marL="0" indent="0">
              <a:buNone/>
            </a:pPr>
            <a:r>
              <a:rPr lang="cs-CZ" smtClean="0"/>
              <a:t>    rolníci se k němu modlí za dobytek</a:t>
            </a:r>
            <a:r>
              <a:rPr lang="cs-CZ" smtClean="0"/>
              <a:t>. Odhání </a:t>
            </a:r>
            <a:r>
              <a:rPr lang="cs-CZ" smtClean="0"/>
              <a:t>zlo.</a:t>
            </a:r>
            <a:endParaRPr lang="cs-CZ"/>
          </a:p>
        </p:txBody>
      </p:sp>
      <p:pic>
        <p:nvPicPr>
          <p:cNvPr id="1027" name="Picture 3" descr="C:\Users\Kolářová\AppData\Local\Microsoft\Windows\Temporary Internet Files\Content.IE5\S1JEQ4I9\MC9003195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322" y="-62346"/>
            <a:ext cx="1541678" cy="18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612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den</a:t>
            </a:r>
            <a:r>
              <a:rPr lang="cs-CZ" smtClean="0"/>
              <a:t> </a:t>
            </a:r>
            <a:r>
              <a:rPr lang="cs-CZ" smtClean="0"/>
              <a:t>Svatého Patrika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Je oslavou </a:t>
            </a:r>
            <a:r>
              <a:rPr lang="cs-CZ" smtClean="0"/>
              <a:t>Irů/pořádanou </a:t>
            </a:r>
            <a:r>
              <a:rPr lang="cs-CZ" smtClean="0"/>
              <a:t>v mnoha zemích </a:t>
            </a:r>
            <a:r>
              <a:rPr lang="cs-CZ" smtClean="0"/>
              <a:t>světa/, </a:t>
            </a:r>
            <a:r>
              <a:rPr lang="cs-CZ" smtClean="0"/>
              <a:t>křesťanství a jara.</a:t>
            </a:r>
          </a:p>
          <a:p>
            <a:r>
              <a:rPr lang="cs-CZ" smtClean="0"/>
              <a:t>Oslavy jsou bujaré, vládne jim zelená barva.</a:t>
            </a:r>
          </a:p>
          <a:p>
            <a:r>
              <a:rPr lang="cs-CZ" smtClean="0"/>
              <a:t>Tři až čtyři dny se Irové veselí, pijí alkohol /zelené pivo/, pořádají konzerty, pouliční zábavy, taneční i divadelní představení,</a:t>
            </a:r>
          </a:p>
          <a:p>
            <a:pPr marL="0" indent="0">
              <a:buNone/>
            </a:pPr>
            <a:r>
              <a:rPr lang="cs-CZ" smtClean="0"/>
              <a:t>   ohňostroje.</a:t>
            </a:r>
          </a:p>
          <a:p>
            <a:r>
              <a:rPr lang="cs-CZ"/>
              <a:t>C</a:t>
            </a:r>
            <a:r>
              <a:rPr lang="cs-CZ" smtClean="0"/>
              <a:t>hodí zeleně oblečení s pomalovanými obličeji.</a:t>
            </a:r>
          </a:p>
          <a:p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428708" y="0"/>
            <a:ext cx="127329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smtClean="0">
                <a:solidFill>
                  <a:srgbClr val="00B050"/>
                </a:solidFill>
              </a:rPr>
              <a:t>March</a:t>
            </a:r>
          </a:p>
          <a:p>
            <a:r>
              <a:rPr lang="cs-CZ" sz="3200" smtClean="0">
                <a:solidFill>
                  <a:srgbClr val="00B050"/>
                </a:solidFill>
              </a:rPr>
              <a:t>17th</a:t>
            </a:r>
            <a:endParaRPr lang="cs-CZ" sz="320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04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Symbols</a:t>
            </a:r>
            <a:endParaRPr lang="cs-CZ"/>
          </a:p>
        </p:txBody>
      </p:sp>
      <p:pic>
        <p:nvPicPr>
          <p:cNvPr id="2050" name="Picture 2" descr="C:\Users\Kolářová\AppData\Local\Microsoft\Windows\Temporary Internet Files\Content.IE5\S7687CZ2\MC9003358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340" y="1730365"/>
            <a:ext cx="2979140" cy="2994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Kolářová\AppData\Local\Microsoft\Windows\Temporary Internet Files\Content.IE5\K0O7W0UI\MC9002988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50255"/>
            <a:ext cx="2160240" cy="2554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Kolářová\AppData\Local\Microsoft\Windows\Temporary Internet Files\Content.IE5\DYZYG3L8\MC900430396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945" y="1196752"/>
            <a:ext cx="2065127" cy="3451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03145" y="5305563"/>
            <a:ext cx="22858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smtClean="0">
                <a:solidFill>
                  <a:srgbClr val="00B050"/>
                </a:solidFill>
              </a:rPr>
              <a:t>The Celtic Cross</a:t>
            </a:r>
            <a:endParaRPr lang="cs-CZ" sz="320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154945" y="5013176"/>
            <a:ext cx="23771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smtClean="0">
                <a:solidFill>
                  <a:srgbClr val="00B050"/>
                </a:solidFill>
              </a:rPr>
              <a:t>Saint Patrick</a:t>
            </a:r>
            <a:endParaRPr lang="cs-CZ" sz="320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72200" y="5538737"/>
            <a:ext cx="26618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smtClean="0">
                <a:solidFill>
                  <a:srgbClr val="00B050"/>
                </a:solidFill>
              </a:rPr>
              <a:t>The Shamrock</a:t>
            </a:r>
            <a:endParaRPr lang="cs-CZ" sz="320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417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olářová\AppData\Local\Microsoft\Windows\Temporary Internet Files\Content.IE5\DE4CGPLA\MC90028702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36" y="260648"/>
            <a:ext cx="2058154" cy="194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Kolářová\AppData\Local\Microsoft\Windows\Temporary Internet Files\Content.IE5\K0O7W0UI\MC90028702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2863" y="4005064"/>
            <a:ext cx="1902737" cy="2287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Kolářová\AppData\Local\Microsoft\Windows\Temporary Internet Files\Content.IE5\CFCVX2EO\MC900436369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245" y="826234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Kolářová\AppData\Local\Microsoft\Windows\Temporary Internet Files\Content.IE5\S1JEQ4I9\MC90023935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764537"/>
            <a:ext cx="1609344" cy="1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Kolářová\AppData\Local\Microsoft\Windows\Temporary Internet Files\Content.IE5\S7687CZ2\MC90023822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496" y="1937940"/>
            <a:ext cx="2402186" cy="2525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Kolářová\AppData\Local\Microsoft\Windows\Temporary Internet Files\Content.IE5\DE4CGPLA\MC90029224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13" y="3260627"/>
            <a:ext cx="1621231" cy="1805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Kolářová\AppData\Local\Microsoft\Windows\Temporary Internet Files\Content.IE5\DYZYG3L8\MC900444686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756" y="260648"/>
            <a:ext cx="1955974" cy="2532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910230" y="3024396"/>
            <a:ext cx="187102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Elf,</a:t>
            </a:r>
          </a:p>
          <a:p>
            <a:r>
              <a:rPr lang="cs-CZ" sz="2400" smtClean="0"/>
              <a:t>Leprechauns</a:t>
            </a:r>
          </a:p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843808" y="476672"/>
            <a:ext cx="15872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green beer</a:t>
            </a:r>
            <a:endParaRPr lang="cs-CZ" sz="240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2793564"/>
            <a:ext cx="19359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/>
              <a:t>g</a:t>
            </a:r>
            <a:r>
              <a:rPr lang="cs-CZ" sz="2400" smtClean="0"/>
              <a:t>reen clothes</a:t>
            </a:r>
            <a:endParaRPr lang="cs-CZ" sz="2400"/>
          </a:p>
        </p:txBody>
      </p:sp>
      <p:sp>
        <p:nvSpPr>
          <p:cNvPr id="6" name="TextovéPole 5"/>
          <p:cNvSpPr txBox="1"/>
          <p:nvPr/>
        </p:nvSpPr>
        <p:spPr>
          <a:xfrm>
            <a:off x="4735858" y="1442282"/>
            <a:ext cx="12129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rainbow</a:t>
            </a:r>
            <a:endParaRPr lang="cs-CZ" sz="2400"/>
          </a:p>
        </p:txBody>
      </p:sp>
      <p:sp>
        <p:nvSpPr>
          <p:cNvPr id="7" name="TextovéPole 6"/>
          <p:cNvSpPr txBox="1"/>
          <p:nvPr/>
        </p:nvSpPr>
        <p:spPr>
          <a:xfrm>
            <a:off x="4993589" y="4755783"/>
            <a:ext cx="1796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/>
              <a:t>a</a:t>
            </a:r>
            <a:r>
              <a:rPr lang="cs-CZ" sz="2400" smtClean="0"/>
              <a:t> pot of gold</a:t>
            </a:r>
            <a:endParaRPr lang="cs-CZ" sz="2400"/>
          </a:p>
        </p:txBody>
      </p:sp>
      <p:sp>
        <p:nvSpPr>
          <p:cNvPr id="8" name="TextovéPole 7"/>
          <p:cNvSpPr txBox="1"/>
          <p:nvPr/>
        </p:nvSpPr>
        <p:spPr>
          <a:xfrm>
            <a:off x="2373744" y="5743452"/>
            <a:ext cx="7795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harp</a:t>
            </a:r>
            <a:endParaRPr lang="cs-CZ" sz="2400"/>
          </a:p>
        </p:txBody>
      </p:sp>
    </p:spTree>
    <p:extLst>
      <p:ext uri="{BB962C8B-B14F-4D97-AF65-F5344CB8AC3E}">
        <p14:creationId xmlns:p14="http://schemas.microsoft.com/office/powerpoint/2010/main" val="50454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olářová\AppData\Local\Microsoft\Windows\Temporary Internet Files\Content.IE5\DE4CGPLA\MC90044496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536" y="764704"/>
            <a:ext cx="423672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39552" y="980728"/>
            <a:ext cx="197316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RightUp"/>
              <a:lightRig rig="threePt" dir="t"/>
            </a:scene3d>
          </a:bodyPr>
          <a:lstStyle/>
          <a:p>
            <a:pPr algn="ctr"/>
            <a:r>
              <a:rPr lang="cs-CZ" sz="44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March</a:t>
            </a:r>
          </a:p>
          <a:p>
            <a:pPr algn="ctr"/>
            <a:r>
              <a:rPr lang="cs-CZ" sz="4400" b="1" cap="all" spc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17th</a:t>
            </a:r>
            <a:endParaRPr lang="cs-CZ" sz="44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589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Ilustrace:</a:t>
            </a:r>
          </a:p>
          <a:p>
            <a:endParaRPr lang="cs-CZ"/>
          </a:p>
          <a:p>
            <a:pPr marL="0" indent="0">
              <a:buNone/>
            </a:pPr>
            <a:r>
              <a:rPr lang="cs-CZ" smtClean="0">
                <a:hlinkClick r:id="rId2"/>
              </a:rPr>
              <a:t>www.office.microsoft.com</a:t>
            </a:r>
            <a:endParaRPr lang="cs-CZ" smtClean="0"/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3458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188</TotalTime>
  <Words>259</Words>
  <Application>Microsoft Office PowerPoint</Application>
  <PresentationFormat>Předvádění na obrazovce (4:3)</PresentationFormat>
  <Paragraphs>53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Cesta</vt:lpstr>
      <vt:lpstr>Motiv systému Office</vt:lpstr>
      <vt:lpstr>Prezentace aplikace PowerPoint</vt:lpstr>
      <vt:lpstr>Anotace</vt:lpstr>
      <vt:lpstr>Saint Patrick´s day</vt:lpstr>
      <vt:lpstr>Obsah</vt:lpstr>
      <vt:lpstr>Kdo byl svatý patrik?</vt:lpstr>
      <vt:lpstr>den Svatého Patrika</vt:lpstr>
      <vt:lpstr>Symbols</vt:lpstr>
      <vt:lpstr>Prezentace aplikace PowerPoint</vt:lpstr>
      <vt:lpstr>Prezentace aplikace PowerPoint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Kolářová</dc:creator>
  <cp:lastModifiedBy>Kolářová</cp:lastModifiedBy>
  <cp:revision>19</cp:revision>
  <dcterms:created xsi:type="dcterms:W3CDTF">2012-03-06T21:49:38Z</dcterms:created>
  <dcterms:modified xsi:type="dcterms:W3CDTF">2012-03-07T18:41:49Z</dcterms:modified>
</cp:coreProperties>
</file>