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3" r:id="rId3"/>
    <p:sldId id="260" r:id="rId4"/>
    <p:sldId id="256" r:id="rId5"/>
    <p:sldId id="261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VY_22_INOVACE_27_What´s on Tv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Téma:What´s o Tv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2F8FE0-D161-425C-B530-DC53B004B91C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104906F-8B85-4119-AD93-E74B0355B602}" type="presOf" srcId="{445C7998-7549-48B0-BD68-D4F0167F02E5}" destId="{BC35EE03-4121-4EF9-923D-7CB6D30D358D}" srcOrd="0" destOrd="0" presId="urn:microsoft.com/office/officeart/2005/8/layout/target3"/>
    <dgm:cxn modelId="{321A5F67-9DA9-4919-A041-8DF035B1D51F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750A393-CC49-4AA5-A7C3-719C06306CF0}" type="presOf" srcId="{39F8B381-5807-488E-AC22-73DD4140ED4A}" destId="{71045F8C-00FA-488E-A7BD-E2E6753D979D}" srcOrd="0" destOrd="0" presId="urn:microsoft.com/office/officeart/2005/8/layout/target3"/>
    <dgm:cxn modelId="{3CD48DBD-5B15-467E-A6BA-D3821C9B0A2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1AA9136-D53E-48F2-A4C4-AC7D0F18208A}" type="presOf" srcId="{C73C7642-F245-4585-8F88-243F9FAEF6CA}" destId="{97289DF2-90F4-4EC2-A9FC-633B00BAB610}" srcOrd="0" destOrd="0" presId="urn:microsoft.com/office/officeart/2005/8/layout/target3"/>
    <dgm:cxn modelId="{E04C3DAB-8D27-4860-B3EE-7634370F6045}" type="presOf" srcId="{445C7998-7549-48B0-BD68-D4F0167F02E5}" destId="{4D19AB04-24FA-40C2-B203-52AE3D15E171}" srcOrd="1" destOrd="0" presId="urn:microsoft.com/office/officeart/2005/8/layout/target3"/>
    <dgm:cxn modelId="{6734649A-1159-4E9B-9F79-FF9323523A5F}" type="presOf" srcId="{DAEA276B-ECF9-46F6-A7D3-4693B2D32BC4}" destId="{F69A1436-182C-465B-AD7F-FE48E0C090C1}" srcOrd="1" destOrd="0" presId="urn:microsoft.com/office/officeart/2005/8/layout/target3"/>
    <dgm:cxn modelId="{06F0D712-60DD-4F2D-861B-FAC50EBDF440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FFFBC6D-45B1-404B-AC1B-A3731E39A73B}" type="presOf" srcId="{EBC41103-E2E5-4D48-9B4B-425520D3D098}" destId="{50C2F88D-8688-44C2-A854-691F34009D3B}" srcOrd="0" destOrd="0" presId="urn:microsoft.com/office/officeart/2005/8/layout/target3"/>
    <dgm:cxn modelId="{40797A09-41D6-4B3B-9204-8D8FB5DF4EDA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6D1844C-73F1-43D4-8528-1F810F336D0A}" type="presOf" srcId="{EBC41103-E2E5-4D48-9B4B-425520D3D098}" destId="{F969C235-9271-4D34-B740-D627A121CAD0}" srcOrd="1" destOrd="0" presId="urn:microsoft.com/office/officeart/2005/8/layout/target3"/>
    <dgm:cxn modelId="{2D44D34F-8868-4338-BCFC-FDD91547DA1A}" type="presOf" srcId="{C73C7642-F245-4585-8F88-243F9FAEF6CA}" destId="{AA41A67C-3D3F-4AE9-9E0F-5D7F7BB2E741}" srcOrd="1" destOrd="0" presId="urn:microsoft.com/office/officeart/2005/8/layout/target3"/>
    <dgm:cxn modelId="{BDD936B3-B522-4211-B779-6A2DC9CB7C55}" type="presParOf" srcId="{71045F8C-00FA-488E-A7BD-E2E6753D979D}" destId="{3577EC6B-C980-4F34-8C69-4365E7B8FC8C}" srcOrd="0" destOrd="0" presId="urn:microsoft.com/office/officeart/2005/8/layout/target3"/>
    <dgm:cxn modelId="{1A318A56-C366-42AF-8E44-91A7907876B9}" type="presParOf" srcId="{71045F8C-00FA-488E-A7BD-E2E6753D979D}" destId="{6940EB87-DC1D-4BC3-9408-9AC2E1FFC039}" srcOrd="1" destOrd="0" presId="urn:microsoft.com/office/officeart/2005/8/layout/target3"/>
    <dgm:cxn modelId="{EE0C2CF7-B15F-42C2-9756-F1F3A224AA7C}" type="presParOf" srcId="{71045F8C-00FA-488E-A7BD-E2E6753D979D}" destId="{BC35EE03-4121-4EF9-923D-7CB6D30D358D}" srcOrd="2" destOrd="0" presId="urn:microsoft.com/office/officeart/2005/8/layout/target3"/>
    <dgm:cxn modelId="{32F06AB5-2893-433B-9BD9-E6B8FDFF38DF}" type="presParOf" srcId="{71045F8C-00FA-488E-A7BD-E2E6753D979D}" destId="{C95EEA27-3CBF-4645-A92D-9D8AF5C1CBFC}" srcOrd="3" destOrd="0" presId="urn:microsoft.com/office/officeart/2005/8/layout/target3"/>
    <dgm:cxn modelId="{EB818E89-0072-47BA-8587-23E7B20FFE93}" type="presParOf" srcId="{71045F8C-00FA-488E-A7BD-E2E6753D979D}" destId="{851BB866-B6AE-4566-893F-4C635BA974FC}" srcOrd="4" destOrd="0" presId="urn:microsoft.com/office/officeart/2005/8/layout/target3"/>
    <dgm:cxn modelId="{0ABF01FE-AF58-4752-9389-FA579C6F7438}" type="presParOf" srcId="{71045F8C-00FA-488E-A7BD-E2E6753D979D}" destId="{643EA938-EDE0-4533-ACCC-D2BD6F3A527C}" srcOrd="5" destOrd="0" presId="urn:microsoft.com/office/officeart/2005/8/layout/target3"/>
    <dgm:cxn modelId="{2C3CA0A9-C66E-4C8C-89C3-ACC6593AD551}" type="presParOf" srcId="{71045F8C-00FA-488E-A7BD-E2E6753D979D}" destId="{92F31B18-D66D-4CC7-89B9-378928DE877D}" srcOrd="6" destOrd="0" presId="urn:microsoft.com/office/officeart/2005/8/layout/target3"/>
    <dgm:cxn modelId="{BFA28D3E-29BA-46AD-95E1-39A2891A57B6}" type="presParOf" srcId="{71045F8C-00FA-488E-A7BD-E2E6753D979D}" destId="{902074E1-B931-4618-97F1-FADBE82E9C3C}" srcOrd="7" destOrd="0" presId="urn:microsoft.com/office/officeart/2005/8/layout/target3"/>
    <dgm:cxn modelId="{18FFA75F-C8E5-4853-AD05-0CB049BD6B59}" type="presParOf" srcId="{71045F8C-00FA-488E-A7BD-E2E6753D979D}" destId="{A3817367-F2BC-482F-8832-FA00B51DCCF3}" srcOrd="8" destOrd="0" presId="urn:microsoft.com/office/officeart/2005/8/layout/target3"/>
    <dgm:cxn modelId="{F928DF78-C63E-4A8C-BB85-F8FA3688F5B4}" type="presParOf" srcId="{71045F8C-00FA-488E-A7BD-E2E6753D979D}" destId="{626ABFF6-56C8-4386-B662-68EC364EED9D}" srcOrd="9" destOrd="0" presId="urn:microsoft.com/office/officeart/2005/8/layout/target3"/>
    <dgm:cxn modelId="{FEC9C863-D88C-4EFA-8FD2-EB42FB6FADEC}" type="presParOf" srcId="{71045F8C-00FA-488E-A7BD-E2E6753D979D}" destId="{6DB11F1C-D028-4800-9625-6611CA9DE6D4}" srcOrd="10" destOrd="0" presId="urn:microsoft.com/office/officeart/2005/8/layout/target3"/>
    <dgm:cxn modelId="{D5E88866-9D0B-4C57-A96B-6786CB689C9E}" type="presParOf" srcId="{71045F8C-00FA-488E-A7BD-E2E6753D979D}" destId="{CDED6FE3-AD8F-4ACC-B6B8-710EDDD97598}" srcOrd="11" destOrd="0" presId="urn:microsoft.com/office/officeart/2005/8/layout/target3"/>
    <dgm:cxn modelId="{CA9A4DEB-5156-4076-BB41-619441339A47}" type="presParOf" srcId="{71045F8C-00FA-488E-A7BD-E2E6753D979D}" destId="{397AC6D7-84A6-4150-958F-83C92D9ACF38}" srcOrd="12" destOrd="0" presId="urn:microsoft.com/office/officeart/2005/8/layout/target3"/>
    <dgm:cxn modelId="{DD4E02E3-5B52-4655-AF50-D65DDEBE34C6}" type="presParOf" srcId="{71045F8C-00FA-488E-A7BD-E2E6753D979D}" destId="{D7419528-33A6-416D-9E64-B3F7915C5149}" srcOrd="13" destOrd="0" presId="urn:microsoft.com/office/officeart/2005/8/layout/target3"/>
    <dgm:cxn modelId="{86968EBA-6AD8-4AD7-A41F-3803396CAFC0}" type="presParOf" srcId="{71045F8C-00FA-488E-A7BD-E2E6753D979D}" destId="{97289DF2-90F4-4EC2-A9FC-633B00BAB610}" srcOrd="14" destOrd="0" presId="urn:microsoft.com/office/officeart/2005/8/layout/target3"/>
    <dgm:cxn modelId="{EB0AF178-39AF-49F0-A2B3-CD7BF2AC5744}" type="presParOf" srcId="{71045F8C-00FA-488E-A7BD-E2E6753D979D}" destId="{234EBA9D-95B4-4C20-A84E-6F65F1085DC6}" srcOrd="15" destOrd="0" presId="urn:microsoft.com/office/officeart/2005/8/layout/target3"/>
    <dgm:cxn modelId="{5960674B-B9F9-4D1F-9CB4-52A49FDA9EF7}" type="presParOf" srcId="{71045F8C-00FA-488E-A7BD-E2E6753D979D}" destId="{12255512-213F-41DF-90A6-8B4CD74A2B52}" srcOrd="16" destOrd="0" presId="urn:microsoft.com/office/officeart/2005/8/layout/target3"/>
    <dgm:cxn modelId="{16335C32-3322-4488-8BFC-876C91EBC883}" type="presParOf" srcId="{71045F8C-00FA-488E-A7BD-E2E6753D979D}" destId="{50C2F88D-8688-44C2-A854-691F34009D3B}" srcOrd="17" destOrd="0" presId="urn:microsoft.com/office/officeart/2005/8/layout/target3"/>
    <dgm:cxn modelId="{F21D6366-041E-4199-B3C8-6302F41DA8A2}" type="presParOf" srcId="{71045F8C-00FA-488E-A7BD-E2E6753D979D}" destId="{4D19AB04-24FA-40C2-B203-52AE3D15E171}" srcOrd="18" destOrd="0" presId="urn:microsoft.com/office/officeart/2005/8/layout/target3"/>
    <dgm:cxn modelId="{F6F1591E-5432-4336-BD8D-C56C02EAFE08}" type="presParOf" srcId="{71045F8C-00FA-488E-A7BD-E2E6753D979D}" destId="{832BF48F-0145-4429-9E02-8FCA946CCE9E}" srcOrd="19" destOrd="0" presId="urn:microsoft.com/office/officeart/2005/8/layout/target3"/>
    <dgm:cxn modelId="{C7E692D6-1845-436C-BDAB-41D4C2482CCA}" type="presParOf" srcId="{71045F8C-00FA-488E-A7BD-E2E6753D979D}" destId="{E7297F21-D4FD-4A41-AE58-814D01A6B5E7}" srcOrd="20" destOrd="0" presId="urn:microsoft.com/office/officeart/2005/8/layout/target3"/>
    <dgm:cxn modelId="{561A91C3-05BF-49B5-97C6-31E4DD2BC954}" type="presParOf" srcId="{71045F8C-00FA-488E-A7BD-E2E6753D979D}" destId="{F69A1436-182C-465B-AD7F-FE48E0C090C1}" srcOrd="21" destOrd="0" presId="urn:microsoft.com/office/officeart/2005/8/layout/target3"/>
    <dgm:cxn modelId="{232A2941-D9DD-45F9-A70C-6ABE033A606C}" type="presParOf" srcId="{71045F8C-00FA-488E-A7BD-E2E6753D979D}" destId="{AA41A67C-3D3F-4AE9-9E0F-5D7F7BB2E741}" srcOrd="22" destOrd="0" presId="urn:microsoft.com/office/officeart/2005/8/layout/target3"/>
    <dgm:cxn modelId="{AD03BBA0-E749-4F5C-BEF9-064BFC2980E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8B9AC8-700C-4A14-80CE-CB0C609DB811}" type="doc">
      <dgm:prSet loTypeId="urn:microsoft.com/office/officeart/2005/8/layout/hProcess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FB5484-4CE3-4EED-81F7-05DD1194279E}" type="pres">
      <dgm:prSet presAssocID="{C78B9AC8-700C-4A14-80CE-CB0C609DB81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8E58C0A8-D7E9-4050-A7E3-4471308E2B02}" type="presOf" srcId="{C78B9AC8-700C-4A14-80CE-CB0C609DB811}" destId="{32FB5484-4CE3-4EED-81F7-05DD1194279E}" srcOrd="0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3516CFD-21B2-442D-9DA7-D75952CE61B9}" type="doc">
      <dgm:prSet loTypeId="urn:microsoft.com/office/officeart/2005/8/layout/bList2" loCatId="list" qsTypeId="urn:microsoft.com/office/officeart/2005/8/quickstyle/simple1" qsCatId="simple" csTypeId="urn:microsoft.com/office/officeart/2005/8/colors/accent1_2" csCatId="accent1" phldr="1"/>
      <dgm:spPr/>
    </dgm:pt>
    <dgm:pt modelId="{7E2F8443-B563-4CBF-AF15-FD1643CBB0FD}">
      <dgm:prSet phldrT="[Text]"/>
      <dgm:spPr/>
      <dgm:t>
        <a:bodyPr/>
        <a:lstStyle/>
        <a:p>
          <a:r>
            <a:rPr lang="cs-CZ" smtClean="0"/>
            <a:t>Přiřaď</a:t>
          </a:r>
          <a:endParaRPr lang="cs-CZ"/>
        </a:p>
      </dgm:t>
    </dgm:pt>
    <dgm:pt modelId="{03617574-B189-4DFF-9BD9-694705B8F6D0}" type="parTrans" cxnId="{3EB9C783-968F-497F-832F-CDEB94A1DCDC}">
      <dgm:prSet/>
      <dgm:spPr/>
      <dgm:t>
        <a:bodyPr/>
        <a:lstStyle/>
        <a:p>
          <a:endParaRPr lang="cs-CZ"/>
        </a:p>
      </dgm:t>
    </dgm:pt>
    <dgm:pt modelId="{1D684B16-B5EC-4FEB-948F-A4D6147760EE}" type="sibTrans" cxnId="{3EB9C783-968F-497F-832F-CDEB94A1DCDC}">
      <dgm:prSet/>
      <dgm:spPr/>
      <dgm:t>
        <a:bodyPr/>
        <a:lstStyle/>
        <a:p>
          <a:endParaRPr lang="cs-CZ"/>
        </a:p>
      </dgm:t>
    </dgm:pt>
    <dgm:pt modelId="{F7BD9571-964E-4C17-800E-C990B68A749E}">
      <dgm:prSet phldrT="[Text]"/>
      <dgm:spPr/>
      <dgm:t>
        <a:bodyPr/>
        <a:lstStyle/>
        <a:p>
          <a:r>
            <a:rPr lang="cs-CZ" smtClean="0"/>
            <a:t>Anketa</a:t>
          </a:r>
          <a:endParaRPr lang="cs-CZ"/>
        </a:p>
      </dgm:t>
    </dgm:pt>
    <dgm:pt modelId="{02D0717E-F337-448D-8087-4653548338DB}" type="parTrans" cxnId="{32A62ED3-F81F-4176-BB06-F6F6C46E980E}">
      <dgm:prSet/>
      <dgm:spPr/>
      <dgm:t>
        <a:bodyPr/>
        <a:lstStyle/>
        <a:p>
          <a:endParaRPr lang="cs-CZ"/>
        </a:p>
      </dgm:t>
    </dgm:pt>
    <dgm:pt modelId="{5E303028-D9FD-4BD4-A49E-9941C3003C52}" type="sibTrans" cxnId="{32A62ED3-F81F-4176-BB06-F6F6C46E980E}">
      <dgm:prSet/>
      <dgm:spPr/>
      <dgm:t>
        <a:bodyPr/>
        <a:lstStyle/>
        <a:p>
          <a:endParaRPr lang="cs-CZ"/>
        </a:p>
      </dgm:t>
    </dgm:pt>
    <dgm:pt modelId="{2B86DA85-4C58-47CE-9962-91F2CC1DA58C}">
      <dgm:prSet custT="1"/>
      <dgm:spPr/>
      <dgm:t>
        <a:bodyPr/>
        <a:lstStyle/>
        <a:p>
          <a:pPr algn="l"/>
          <a:r>
            <a:rPr lang="cs-CZ" sz="3200" smtClean="0">
              <a:solidFill>
                <a:srgbClr val="7030A0"/>
              </a:solidFill>
            </a:rPr>
            <a:t>What Tv programmes do you like?</a:t>
          </a:r>
          <a:endParaRPr lang="cs-CZ" sz="3200">
            <a:solidFill>
              <a:srgbClr val="7030A0"/>
            </a:solidFill>
          </a:endParaRPr>
        </a:p>
      </dgm:t>
    </dgm:pt>
    <dgm:pt modelId="{79A2D623-982E-4251-B83A-A292A0380245}" type="parTrans" cxnId="{559FBB5E-60A0-4F6C-B8E0-E60EE02D577E}">
      <dgm:prSet/>
      <dgm:spPr/>
      <dgm:t>
        <a:bodyPr/>
        <a:lstStyle/>
        <a:p>
          <a:endParaRPr lang="cs-CZ"/>
        </a:p>
      </dgm:t>
    </dgm:pt>
    <dgm:pt modelId="{0390252E-F788-4DAE-AC9F-FA67FC88E98C}" type="sibTrans" cxnId="{559FBB5E-60A0-4F6C-B8E0-E60EE02D577E}">
      <dgm:prSet/>
      <dgm:spPr/>
      <dgm:t>
        <a:bodyPr/>
        <a:lstStyle/>
        <a:p>
          <a:endParaRPr lang="cs-CZ"/>
        </a:p>
      </dgm:t>
    </dgm:pt>
    <dgm:pt modelId="{50AF7DCE-B197-482E-82E4-4A7F1C1835BF}" type="pres">
      <dgm:prSet presAssocID="{23516CFD-21B2-442D-9DA7-D75952CE61B9}" presName="diagram" presStyleCnt="0">
        <dgm:presLayoutVars>
          <dgm:dir/>
          <dgm:animLvl val="lvl"/>
          <dgm:resizeHandles val="exact"/>
        </dgm:presLayoutVars>
      </dgm:prSet>
      <dgm:spPr/>
    </dgm:pt>
    <dgm:pt modelId="{CB751AD3-D509-4CAA-9D1A-C91B8F243D07}" type="pres">
      <dgm:prSet presAssocID="{7E2F8443-B563-4CBF-AF15-FD1643CBB0FD}" presName="compNode" presStyleCnt="0"/>
      <dgm:spPr/>
    </dgm:pt>
    <dgm:pt modelId="{F3FD39DF-7A68-4FC7-AA6A-41086C5C7A26}" type="pres">
      <dgm:prSet presAssocID="{7E2F8443-B563-4CBF-AF15-FD1643CBB0FD}" presName="childRect" presStyleLbl="bgAcc1" presStyleIdx="0" presStyleCnt="2">
        <dgm:presLayoutVars>
          <dgm:bulletEnabled val="1"/>
        </dgm:presLayoutVars>
      </dgm:prSet>
      <dgm:spPr/>
    </dgm:pt>
    <dgm:pt modelId="{FD79175D-9A2B-48CE-B8DF-D7C139C1F3D4}" type="pres">
      <dgm:prSet presAssocID="{7E2F8443-B563-4CBF-AF15-FD1643CBB0FD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3038FD-A490-4064-906C-5F77799ACAC8}" type="pres">
      <dgm:prSet presAssocID="{7E2F8443-B563-4CBF-AF15-FD1643CBB0FD}" presName="parentRect" presStyleLbl="alignNode1" presStyleIdx="0" presStyleCnt="2"/>
      <dgm:spPr/>
      <dgm:t>
        <a:bodyPr/>
        <a:lstStyle/>
        <a:p>
          <a:endParaRPr lang="cs-CZ"/>
        </a:p>
      </dgm:t>
    </dgm:pt>
    <dgm:pt modelId="{610C339A-3C9F-4AC1-BF0F-020F5D156F7E}" type="pres">
      <dgm:prSet presAssocID="{7E2F8443-B563-4CBF-AF15-FD1643CBB0FD}" presName="adorn" presStyleLbl="fgAccFollowNode1" presStyleIdx="0" presStyleCnt="2"/>
      <dgm:spPr/>
    </dgm:pt>
    <dgm:pt modelId="{3B5FFC3A-C758-4B05-83CD-899B7F9147ED}" type="pres">
      <dgm:prSet presAssocID="{1D684B16-B5EC-4FEB-948F-A4D6147760EE}" presName="sibTrans" presStyleLbl="sibTrans2D1" presStyleIdx="0" presStyleCnt="0"/>
      <dgm:spPr/>
      <dgm:t>
        <a:bodyPr/>
        <a:lstStyle/>
        <a:p>
          <a:endParaRPr lang="cs-CZ"/>
        </a:p>
      </dgm:t>
    </dgm:pt>
    <dgm:pt modelId="{CA944487-C32A-4099-A8B8-B3CB2F9C6A02}" type="pres">
      <dgm:prSet presAssocID="{F7BD9571-964E-4C17-800E-C990B68A749E}" presName="compNode" presStyleCnt="0"/>
      <dgm:spPr/>
    </dgm:pt>
    <dgm:pt modelId="{D0E65E4A-3F21-4888-884A-4ACEA245A1EA}" type="pres">
      <dgm:prSet presAssocID="{F7BD9571-964E-4C17-800E-C990B68A749E}" presName="childRec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336C04-D7F5-4A71-BF42-1E493F950CEC}" type="pres">
      <dgm:prSet presAssocID="{F7BD9571-964E-4C17-800E-C990B68A749E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624F86-BFC5-4B45-8597-52E64E01B9CD}" type="pres">
      <dgm:prSet presAssocID="{F7BD9571-964E-4C17-800E-C990B68A749E}" presName="parentRect" presStyleLbl="alignNode1" presStyleIdx="1" presStyleCnt="2"/>
      <dgm:spPr/>
      <dgm:t>
        <a:bodyPr/>
        <a:lstStyle/>
        <a:p>
          <a:endParaRPr lang="cs-CZ"/>
        </a:p>
      </dgm:t>
    </dgm:pt>
    <dgm:pt modelId="{DE102B32-39BC-4906-A4E0-B0E069F09FF3}" type="pres">
      <dgm:prSet presAssocID="{F7BD9571-964E-4C17-800E-C990B68A749E}" presName="adorn" presStyleLbl="fgAccFollowNode1" presStyleIdx="1" presStyleCnt="2"/>
      <dgm:spPr/>
    </dgm:pt>
  </dgm:ptLst>
  <dgm:cxnLst>
    <dgm:cxn modelId="{6F47DC15-A182-4EC9-BCEA-09E1542EECCA}" type="presOf" srcId="{7E2F8443-B563-4CBF-AF15-FD1643CBB0FD}" destId="{FD79175D-9A2B-48CE-B8DF-D7C139C1F3D4}" srcOrd="0" destOrd="0" presId="urn:microsoft.com/office/officeart/2005/8/layout/bList2"/>
    <dgm:cxn modelId="{D9FBD9BD-44B5-41B1-820A-799E5AE4AD2D}" type="presOf" srcId="{2B86DA85-4C58-47CE-9962-91F2CC1DA58C}" destId="{D0E65E4A-3F21-4888-884A-4ACEA245A1EA}" srcOrd="0" destOrd="0" presId="urn:microsoft.com/office/officeart/2005/8/layout/bList2"/>
    <dgm:cxn modelId="{E7C1168F-18FA-4153-8355-35BF46EDE117}" type="presOf" srcId="{1D684B16-B5EC-4FEB-948F-A4D6147760EE}" destId="{3B5FFC3A-C758-4B05-83CD-899B7F9147ED}" srcOrd="0" destOrd="0" presId="urn:microsoft.com/office/officeart/2005/8/layout/bList2"/>
    <dgm:cxn modelId="{B6BD83FA-E6A7-47E5-942E-1BF2169EFA31}" type="presOf" srcId="{F7BD9571-964E-4C17-800E-C990B68A749E}" destId="{A4624F86-BFC5-4B45-8597-52E64E01B9CD}" srcOrd="1" destOrd="0" presId="urn:microsoft.com/office/officeart/2005/8/layout/bList2"/>
    <dgm:cxn modelId="{3EB9C783-968F-497F-832F-CDEB94A1DCDC}" srcId="{23516CFD-21B2-442D-9DA7-D75952CE61B9}" destId="{7E2F8443-B563-4CBF-AF15-FD1643CBB0FD}" srcOrd="0" destOrd="0" parTransId="{03617574-B189-4DFF-9BD9-694705B8F6D0}" sibTransId="{1D684B16-B5EC-4FEB-948F-A4D6147760EE}"/>
    <dgm:cxn modelId="{559FBB5E-60A0-4F6C-B8E0-E60EE02D577E}" srcId="{F7BD9571-964E-4C17-800E-C990B68A749E}" destId="{2B86DA85-4C58-47CE-9962-91F2CC1DA58C}" srcOrd="0" destOrd="0" parTransId="{79A2D623-982E-4251-B83A-A292A0380245}" sibTransId="{0390252E-F788-4DAE-AC9F-FA67FC88E98C}"/>
    <dgm:cxn modelId="{D6B1835D-AC60-4DF5-89F1-FAE4C3F61657}" type="presOf" srcId="{7E2F8443-B563-4CBF-AF15-FD1643CBB0FD}" destId="{9A3038FD-A490-4064-906C-5F77799ACAC8}" srcOrd="1" destOrd="0" presId="urn:microsoft.com/office/officeart/2005/8/layout/bList2"/>
    <dgm:cxn modelId="{68D36AE8-80D9-4EFC-86E2-4E8E0B01755F}" type="presOf" srcId="{F7BD9571-964E-4C17-800E-C990B68A749E}" destId="{68336C04-D7F5-4A71-BF42-1E493F950CEC}" srcOrd="0" destOrd="0" presId="urn:microsoft.com/office/officeart/2005/8/layout/bList2"/>
    <dgm:cxn modelId="{4EC97F16-5B87-4198-9E6E-62DD8E023D94}" type="presOf" srcId="{23516CFD-21B2-442D-9DA7-D75952CE61B9}" destId="{50AF7DCE-B197-482E-82E4-4A7F1C1835BF}" srcOrd="0" destOrd="0" presId="urn:microsoft.com/office/officeart/2005/8/layout/bList2"/>
    <dgm:cxn modelId="{32A62ED3-F81F-4176-BB06-F6F6C46E980E}" srcId="{23516CFD-21B2-442D-9DA7-D75952CE61B9}" destId="{F7BD9571-964E-4C17-800E-C990B68A749E}" srcOrd="1" destOrd="0" parTransId="{02D0717E-F337-448D-8087-4653548338DB}" sibTransId="{5E303028-D9FD-4BD4-A49E-9941C3003C52}"/>
    <dgm:cxn modelId="{E5EB9E6D-EC70-48B8-9418-4F89B1EA47C0}" type="presParOf" srcId="{50AF7DCE-B197-482E-82E4-4A7F1C1835BF}" destId="{CB751AD3-D509-4CAA-9D1A-C91B8F243D07}" srcOrd="0" destOrd="0" presId="urn:microsoft.com/office/officeart/2005/8/layout/bList2"/>
    <dgm:cxn modelId="{EBE9D20A-7213-49BB-8344-A6B71715A04C}" type="presParOf" srcId="{CB751AD3-D509-4CAA-9D1A-C91B8F243D07}" destId="{F3FD39DF-7A68-4FC7-AA6A-41086C5C7A26}" srcOrd="0" destOrd="0" presId="urn:microsoft.com/office/officeart/2005/8/layout/bList2"/>
    <dgm:cxn modelId="{5F751E60-7EF2-4922-A0EB-5FFB6C9B59C5}" type="presParOf" srcId="{CB751AD3-D509-4CAA-9D1A-C91B8F243D07}" destId="{FD79175D-9A2B-48CE-B8DF-D7C139C1F3D4}" srcOrd="1" destOrd="0" presId="urn:microsoft.com/office/officeart/2005/8/layout/bList2"/>
    <dgm:cxn modelId="{4CFE50D0-F613-4945-9E9C-A9E8D7835E38}" type="presParOf" srcId="{CB751AD3-D509-4CAA-9D1A-C91B8F243D07}" destId="{9A3038FD-A490-4064-906C-5F77799ACAC8}" srcOrd="2" destOrd="0" presId="urn:microsoft.com/office/officeart/2005/8/layout/bList2"/>
    <dgm:cxn modelId="{44CA8DBC-5AE5-4CFE-B171-C932FC2F4D96}" type="presParOf" srcId="{CB751AD3-D509-4CAA-9D1A-C91B8F243D07}" destId="{610C339A-3C9F-4AC1-BF0F-020F5D156F7E}" srcOrd="3" destOrd="0" presId="urn:microsoft.com/office/officeart/2005/8/layout/bList2"/>
    <dgm:cxn modelId="{2BE4F980-E5C4-4464-B530-C81B5342E05F}" type="presParOf" srcId="{50AF7DCE-B197-482E-82E4-4A7F1C1835BF}" destId="{3B5FFC3A-C758-4B05-83CD-899B7F9147ED}" srcOrd="1" destOrd="0" presId="urn:microsoft.com/office/officeart/2005/8/layout/bList2"/>
    <dgm:cxn modelId="{8F7DF8A5-8D7D-45D8-9188-604342A1B5D1}" type="presParOf" srcId="{50AF7DCE-B197-482E-82E4-4A7F1C1835BF}" destId="{CA944487-C32A-4099-A8B8-B3CB2F9C6A02}" srcOrd="2" destOrd="0" presId="urn:microsoft.com/office/officeart/2005/8/layout/bList2"/>
    <dgm:cxn modelId="{90EF21D1-84D9-4002-8CB4-5CE60935253D}" type="presParOf" srcId="{CA944487-C32A-4099-A8B8-B3CB2F9C6A02}" destId="{D0E65E4A-3F21-4888-884A-4ACEA245A1EA}" srcOrd="0" destOrd="0" presId="urn:microsoft.com/office/officeart/2005/8/layout/bList2"/>
    <dgm:cxn modelId="{4CBC9CAD-14D4-4060-B084-2C0A142732FC}" type="presParOf" srcId="{CA944487-C32A-4099-A8B8-B3CB2F9C6A02}" destId="{68336C04-D7F5-4A71-BF42-1E493F950CEC}" srcOrd="1" destOrd="0" presId="urn:microsoft.com/office/officeart/2005/8/layout/bList2"/>
    <dgm:cxn modelId="{C52DEBFE-300D-44E0-B89C-92150CE2C962}" type="presParOf" srcId="{CA944487-C32A-4099-A8B8-B3CB2F9C6A02}" destId="{A4624F86-BFC5-4B45-8597-52E64E01B9CD}" srcOrd="2" destOrd="0" presId="urn:microsoft.com/office/officeart/2005/8/layout/bList2"/>
    <dgm:cxn modelId="{DBB78B4C-3C9C-4D15-873C-168E05349F70}" type="presParOf" srcId="{CA944487-C32A-4099-A8B8-B3CB2F9C6A02}" destId="{DE102B32-39BC-4906-A4E0-B0E069F09FF3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VY_22_INOVACE_27_What´s on Tv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Téma:What´s o Tv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FD39DF-7A68-4FC7-AA6A-41086C5C7A26}">
      <dsp:nvSpPr>
        <dsp:cNvPr id="0" name=""/>
        <dsp:cNvSpPr/>
      </dsp:nvSpPr>
      <dsp:spPr>
        <a:xfrm>
          <a:off x="2502" y="480042"/>
          <a:ext cx="2705020" cy="2019240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3038FD-A490-4064-906C-5F77799ACAC8}">
      <dsp:nvSpPr>
        <dsp:cNvPr id="0" name=""/>
        <dsp:cNvSpPr/>
      </dsp:nvSpPr>
      <dsp:spPr>
        <a:xfrm>
          <a:off x="2502" y="2499283"/>
          <a:ext cx="2705020" cy="868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0" rIns="58420" bIns="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Přiřaď</a:t>
          </a:r>
          <a:endParaRPr lang="cs-CZ" sz="4600" kern="1200"/>
        </a:p>
      </dsp:txBody>
      <dsp:txXfrm>
        <a:off x="2502" y="2499283"/>
        <a:ext cx="1904943" cy="868273"/>
      </dsp:txXfrm>
    </dsp:sp>
    <dsp:sp modelId="{610C339A-3C9F-4AC1-BF0F-020F5D156F7E}">
      <dsp:nvSpPr>
        <dsp:cNvPr id="0" name=""/>
        <dsp:cNvSpPr/>
      </dsp:nvSpPr>
      <dsp:spPr>
        <a:xfrm>
          <a:off x="1983966" y="2637200"/>
          <a:ext cx="946757" cy="946757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E65E4A-3F21-4888-884A-4ACEA245A1EA}">
      <dsp:nvSpPr>
        <dsp:cNvPr id="0" name=""/>
        <dsp:cNvSpPr/>
      </dsp:nvSpPr>
      <dsp:spPr>
        <a:xfrm>
          <a:off x="3165276" y="480042"/>
          <a:ext cx="2705020" cy="2019240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121920" rIns="40640" bIns="4064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smtClean="0">
              <a:solidFill>
                <a:srgbClr val="7030A0"/>
              </a:solidFill>
            </a:rPr>
            <a:t>What Tv programmes do you like?</a:t>
          </a:r>
          <a:endParaRPr lang="cs-CZ" sz="3200" kern="1200">
            <a:solidFill>
              <a:srgbClr val="7030A0"/>
            </a:solidFill>
          </a:endParaRPr>
        </a:p>
      </dsp:txBody>
      <dsp:txXfrm>
        <a:off x="3212589" y="527355"/>
        <a:ext cx="2610394" cy="1971927"/>
      </dsp:txXfrm>
    </dsp:sp>
    <dsp:sp modelId="{A4624F86-BFC5-4B45-8597-52E64E01B9CD}">
      <dsp:nvSpPr>
        <dsp:cNvPr id="0" name=""/>
        <dsp:cNvSpPr/>
      </dsp:nvSpPr>
      <dsp:spPr>
        <a:xfrm>
          <a:off x="3165276" y="2499283"/>
          <a:ext cx="2705020" cy="8682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0" rIns="58420" bIns="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smtClean="0"/>
            <a:t>Anketa</a:t>
          </a:r>
          <a:endParaRPr lang="cs-CZ" sz="4600" kern="1200"/>
        </a:p>
      </dsp:txBody>
      <dsp:txXfrm>
        <a:off x="3165276" y="2499283"/>
        <a:ext cx="1904943" cy="868273"/>
      </dsp:txXfrm>
    </dsp:sp>
    <dsp:sp modelId="{DE102B32-39BC-4906-A4E0-B0E069F09FF3}">
      <dsp:nvSpPr>
        <dsp:cNvPr id="0" name=""/>
        <dsp:cNvSpPr/>
      </dsp:nvSpPr>
      <dsp:spPr>
        <a:xfrm>
          <a:off x="5146740" y="2637200"/>
          <a:ext cx="946757" cy="946757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DCC6D-092A-43C4-B270-15C3A1F2DE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549D0CA1-0635-483F-AD57-421D05F4B3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DCC6D-092A-43C4-B270-15C3A1F2DE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D0CA1-0635-483F-AD57-421D05F4B3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DCC6D-092A-43C4-B270-15C3A1F2DE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D0CA1-0635-483F-AD57-421D05F4B3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DCC6D-092A-43C4-B270-15C3A1F2DE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D0CA1-0635-483F-AD57-421D05F4B351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DCC6D-092A-43C4-B270-15C3A1F2DE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D0CA1-0635-483F-AD57-421D05F4B351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DCC6D-092A-43C4-B270-15C3A1F2DE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D0CA1-0635-483F-AD57-421D05F4B3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DCC6D-092A-43C4-B270-15C3A1F2DE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D0CA1-0635-483F-AD57-421D05F4B3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DCC6D-092A-43C4-B270-15C3A1F2DE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D0CA1-0635-483F-AD57-421D05F4B351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DCC6D-092A-43C4-B270-15C3A1F2DE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D0CA1-0635-483F-AD57-421D05F4B35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DCC6D-092A-43C4-B270-15C3A1F2DE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D0CA1-0635-483F-AD57-421D05F4B3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DCC6D-092A-43C4-B270-15C3A1F2DE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D0CA1-0635-483F-AD57-421D05F4B3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144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350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4806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659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554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57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506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473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788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956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856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85ADCC6D-092A-43C4-B270-15C3A1F2DE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549D0CA1-0635-483F-AD57-421D05F4B35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123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image" Target="../media/image5.png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image" Target="../media/image4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jpeg"/><Relationship Id="rId9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101105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0096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4.ročník</a:t>
            </a:r>
          </a:p>
          <a:p>
            <a:r>
              <a:rPr lang="cs-CZ" smtClean="0"/>
              <a:t>Procvičuje učivo učebnice Chit Chat 2</a:t>
            </a:r>
            <a:r>
              <a:rPr lang="cs-CZ" smtClean="0"/>
              <a:t>, Unit </a:t>
            </a:r>
            <a:r>
              <a:rPr lang="cs-CZ" smtClean="0"/>
              <a:t>8 /What´s on Tv?/</a:t>
            </a:r>
          </a:p>
          <a:p>
            <a:r>
              <a:rPr lang="cs-CZ" smtClean="0"/>
              <a:t>Obsahuje cvičení na přiřazování pojmů-typy televizních pořadů</a:t>
            </a:r>
            <a:r>
              <a:rPr lang="cs-CZ" smtClean="0"/>
              <a:t>, anketu </a:t>
            </a:r>
            <a:r>
              <a:rPr lang="cs-CZ" smtClean="0"/>
              <a:t>oblíbených pořadů žáků.</a:t>
            </a:r>
          </a:p>
          <a:p>
            <a:r>
              <a:rPr lang="cs-CZ" smtClean="0"/>
              <a:t>Pracujeme společně s interaktivní tabulí</a:t>
            </a:r>
            <a:r>
              <a:rPr lang="cs-CZ" smtClean="0"/>
              <a:t>, žáci </a:t>
            </a:r>
            <a:r>
              <a:rPr lang="cs-CZ" smtClean="0"/>
              <a:t>se střídají u tabule</a:t>
            </a:r>
            <a:r>
              <a:rPr lang="cs-CZ" smtClean="0"/>
              <a:t>, přiřazují </a:t>
            </a:r>
            <a:r>
              <a:rPr lang="cs-CZ" smtClean="0"/>
              <a:t>pojmy</a:t>
            </a:r>
            <a:r>
              <a:rPr lang="cs-CZ" smtClean="0"/>
              <a:t>, ptají </a:t>
            </a:r>
            <a:r>
              <a:rPr lang="cs-CZ" smtClean="0"/>
              <a:t>se a odpovídají.</a:t>
            </a:r>
          </a:p>
          <a:p>
            <a:r>
              <a:rPr lang="cs-CZ" smtClean="0"/>
              <a:t>Inovace</a:t>
            </a:r>
            <a:r>
              <a:rPr lang="cs-CZ" smtClean="0"/>
              <a:t>: práce </a:t>
            </a:r>
            <a:r>
              <a:rPr lang="cs-CZ" smtClean="0"/>
              <a:t>s interaktivní tabulí vybízí žáky k aktivitě a zvyšuje jejich zájem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19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What´s on Tv?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4.ročník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DYZYG3L8\MC900021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60848"/>
            <a:ext cx="3697693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025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1143000"/>
          </a:xfrm>
        </p:spPr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9782944"/>
              </p:ext>
            </p:extLst>
          </p:nvPr>
        </p:nvGraphicFramePr>
        <p:xfrm>
          <a:off x="685800" y="1600200"/>
          <a:ext cx="7772400" cy="3733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7503670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835696" y="2327746"/>
            <a:ext cx="238020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smtClean="0">
                <a:solidFill>
                  <a:srgbClr val="7030A0"/>
                </a:solidFill>
              </a:rPr>
              <a:t>TV </a:t>
            </a:r>
          </a:p>
          <a:p>
            <a:r>
              <a:rPr lang="cs-CZ" sz="3200">
                <a:solidFill>
                  <a:srgbClr val="7030A0"/>
                </a:solidFill>
              </a:rPr>
              <a:t> </a:t>
            </a:r>
            <a:r>
              <a:rPr lang="cs-CZ" sz="3200" smtClean="0">
                <a:solidFill>
                  <a:srgbClr val="7030A0"/>
                </a:solidFill>
              </a:rPr>
              <a:t>programmes</a:t>
            </a:r>
            <a:endParaRPr lang="cs-CZ" sz="3200">
              <a:solidFill>
                <a:srgbClr val="7030A0"/>
              </a:solidFill>
            </a:endParaRPr>
          </a:p>
        </p:txBody>
      </p:sp>
      <p:pic>
        <p:nvPicPr>
          <p:cNvPr id="3074" name="Picture 2" descr="C:\Users\Kolářová\AppData\Local\Microsoft\Windows\Temporary Internet Files\Content.IE5\K0O7W0UI\MC90039798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038" y="3966877"/>
            <a:ext cx="1057961" cy="105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olářová\AppData\Local\Microsoft\Windows\Temporary Internet Files\Content.IE5\CFCVX2EO\MC900442141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606" y="3933142"/>
            <a:ext cx="1224137" cy="121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8376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Kolářová\AppData\Local\Microsoft\Windows\Temporary Internet Files\Content.IE5\DYZYG3L8\MC9002515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710" y="2642819"/>
            <a:ext cx="1338021" cy="1236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DYZYG3L8\MC9001495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46" y="274936"/>
            <a:ext cx="1581339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olářová\AppData\Local\Microsoft\Windows\Temporary Internet Files\Content.IE5\DYZYG3L8\MC9004332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633" y="42354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olářová\AppData\Local\Microsoft\Windows\Temporary Internet Files\Content.IE5\2XL4XW1A\MC9002318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881" y="510921"/>
            <a:ext cx="1042848" cy="110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Kolářová\AppData\Local\Microsoft\Windows\Temporary Internet Files\Content.IE5\DE4CGPLA\MC9002811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218" y="2720949"/>
            <a:ext cx="1137749" cy="108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462" y="404664"/>
            <a:ext cx="1361505" cy="1097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Program Files (x86)\Microsoft Office\MEDIA\CAGCAT10\j0301480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17" y="2823848"/>
            <a:ext cx="1476796" cy="109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218465" y="4770296"/>
            <a:ext cx="1977271" cy="67496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/>
              <a:t>s</a:t>
            </a:r>
            <a:r>
              <a:rPr lang="cs-CZ" sz="2400" smtClean="0"/>
              <a:t>port programme</a:t>
            </a:r>
            <a:endParaRPr lang="cs-CZ" sz="2400"/>
          </a:p>
        </p:txBody>
      </p:sp>
      <p:sp>
        <p:nvSpPr>
          <p:cNvPr id="17" name="Zaoblený obdélník 16"/>
          <p:cNvSpPr/>
          <p:nvPr/>
        </p:nvSpPr>
        <p:spPr>
          <a:xfrm>
            <a:off x="218465" y="5733256"/>
            <a:ext cx="1977271" cy="67496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/>
              <a:t>news</a:t>
            </a:r>
            <a:endParaRPr lang="cs-CZ" sz="2800"/>
          </a:p>
        </p:txBody>
      </p:sp>
      <p:sp>
        <p:nvSpPr>
          <p:cNvPr id="18" name="Zaoblený obdélník 17"/>
          <p:cNvSpPr/>
          <p:nvPr/>
        </p:nvSpPr>
        <p:spPr>
          <a:xfrm>
            <a:off x="2522721" y="5729693"/>
            <a:ext cx="1977271" cy="67496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/>
              <a:t>s</a:t>
            </a:r>
            <a:r>
              <a:rPr lang="cs-CZ" sz="2400" smtClean="0"/>
              <a:t>cience fiction film</a:t>
            </a:r>
            <a:endParaRPr lang="cs-CZ" sz="2400"/>
          </a:p>
        </p:txBody>
      </p:sp>
      <p:sp>
        <p:nvSpPr>
          <p:cNvPr id="19" name="Zaoblený obdélník 18"/>
          <p:cNvSpPr/>
          <p:nvPr/>
        </p:nvSpPr>
        <p:spPr>
          <a:xfrm>
            <a:off x="2483768" y="4783270"/>
            <a:ext cx="1977271" cy="67496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/>
              <a:t>a</a:t>
            </a:r>
            <a:r>
              <a:rPr lang="cs-CZ" sz="2400" smtClean="0"/>
              <a:t>nimal programme</a:t>
            </a:r>
            <a:endParaRPr lang="cs-CZ" sz="2400"/>
          </a:p>
        </p:txBody>
      </p:sp>
      <p:sp>
        <p:nvSpPr>
          <p:cNvPr id="20" name="Zaoblený obdélník 19"/>
          <p:cNvSpPr/>
          <p:nvPr/>
        </p:nvSpPr>
        <p:spPr>
          <a:xfrm>
            <a:off x="4754969" y="5789350"/>
            <a:ext cx="1977271" cy="67496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cartoons</a:t>
            </a:r>
            <a:endParaRPr lang="cs-CZ" sz="2400"/>
          </a:p>
        </p:txBody>
      </p:sp>
      <p:sp>
        <p:nvSpPr>
          <p:cNvPr id="21" name="Zaoblený obdélník 20"/>
          <p:cNvSpPr/>
          <p:nvPr/>
        </p:nvSpPr>
        <p:spPr>
          <a:xfrm>
            <a:off x="4754969" y="4764877"/>
            <a:ext cx="1977271" cy="67496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/>
              <a:t>f</a:t>
            </a:r>
            <a:r>
              <a:rPr lang="cs-CZ" sz="2400" smtClean="0"/>
              <a:t>ood programme</a:t>
            </a:r>
            <a:endParaRPr lang="cs-CZ" sz="2400"/>
          </a:p>
        </p:txBody>
      </p:sp>
      <p:sp>
        <p:nvSpPr>
          <p:cNvPr id="22" name="Zaoblený obdélník 21"/>
          <p:cNvSpPr/>
          <p:nvPr/>
        </p:nvSpPr>
        <p:spPr>
          <a:xfrm>
            <a:off x="7026119" y="5822031"/>
            <a:ext cx="1977271" cy="67496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comedy</a:t>
            </a:r>
            <a:endParaRPr lang="cs-CZ" sz="2400"/>
          </a:p>
        </p:txBody>
      </p:sp>
      <p:sp>
        <p:nvSpPr>
          <p:cNvPr id="23" name="Zaoblený obdélník 22"/>
          <p:cNvSpPr/>
          <p:nvPr/>
        </p:nvSpPr>
        <p:spPr>
          <a:xfrm>
            <a:off x="6987217" y="4776909"/>
            <a:ext cx="1977271" cy="67496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/>
              <a:t>m</a:t>
            </a:r>
            <a:r>
              <a:rPr lang="cs-CZ" sz="2400" smtClean="0"/>
              <a:t>usic programme</a:t>
            </a:r>
            <a:endParaRPr lang="cs-CZ" sz="2400"/>
          </a:p>
        </p:txBody>
      </p:sp>
      <p:pic>
        <p:nvPicPr>
          <p:cNvPr id="2061" name="Picture 13" descr="C:\Users\Kolářová\AppData\Local\Microsoft\Windows\Temporary Internet Files\Content.IE5\2XL4XW1A\MC9002953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859" y="2520703"/>
            <a:ext cx="1124549" cy="1442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0634" y="6404654"/>
            <a:ext cx="1034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Přiřaď.</a:t>
            </a:r>
            <a:endParaRPr lang="cs-CZ" sz="24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06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301208"/>
            <a:ext cx="7772400" cy="1143000"/>
          </a:xfrm>
        </p:spPr>
        <p:txBody>
          <a:bodyPr>
            <a:normAutofit/>
          </a:bodyPr>
          <a:lstStyle/>
          <a:p>
            <a:r>
              <a:rPr lang="cs-CZ" sz="2400" smtClean="0">
                <a:solidFill>
                  <a:schemeClr val="accent3">
                    <a:lumMod val="75000"/>
                  </a:schemeClr>
                </a:solidFill>
              </a:rPr>
              <a:t>What tv programmes do you like?</a:t>
            </a:r>
            <a:endParaRPr lang="cs-CZ" sz="2400">
              <a:solidFill>
                <a:schemeClr val="accent3">
                  <a:lumMod val="75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2385520"/>
              </p:ext>
            </p:extLst>
          </p:nvPr>
        </p:nvGraphicFramePr>
        <p:xfrm>
          <a:off x="899592" y="476672"/>
          <a:ext cx="7260000" cy="44500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48000"/>
                <a:gridCol w="4212000"/>
              </a:tblGrid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name</a:t>
                      </a:r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cartoons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comedies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sport programmes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music</a:t>
                      </a:r>
                      <a:r>
                        <a:rPr lang="cs-CZ" baseline="0" smtClean="0"/>
                        <a:t> programmes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animal programmes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quizzes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science fiction films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love stories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Tv</a:t>
                      </a:r>
                      <a:r>
                        <a:rPr lang="cs-CZ" baseline="0" smtClean="0"/>
                        <a:t> series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news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criminal films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7293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Ilustrace:</a:t>
            </a:r>
          </a:p>
          <a:p>
            <a:endParaRPr lang="cs-CZ" sz="2800"/>
          </a:p>
          <a:p>
            <a:pPr marL="68580" indent="0">
              <a:buNone/>
            </a:pPr>
            <a:r>
              <a:rPr lang="cs-CZ" sz="2800" smtClean="0">
                <a:hlinkClick r:id="rId2"/>
              </a:rPr>
              <a:t>www.office.microsoft</a:t>
            </a:r>
            <a:endParaRPr lang="cs-CZ" sz="2800" smtClean="0"/>
          </a:p>
          <a:p>
            <a:pPr marL="6858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4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87</TotalTime>
  <Words>175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Urban Pop</vt:lpstr>
      <vt:lpstr>Motiv systému Office</vt:lpstr>
      <vt:lpstr>Prezentace aplikace PowerPoint</vt:lpstr>
      <vt:lpstr>Anotace</vt:lpstr>
      <vt:lpstr>What´s on Tv?</vt:lpstr>
      <vt:lpstr>obsah</vt:lpstr>
      <vt:lpstr>Prezentace aplikace PowerPoint</vt:lpstr>
      <vt:lpstr>What tv programmes do you like?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12</cp:revision>
  <dcterms:created xsi:type="dcterms:W3CDTF">2012-03-06T18:38:30Z</dcterms:created>
  <dcterms:modified xsi:type="dcterms:W3CDTF">2012-03-07T18:33:48Z</dcterms:modified>
</cp:coreProperties>
</file>