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2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56F5F-9B70-40A5-87C5-EC8B863FA0A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40C99-A901-4547-84DB-C8CCCE8C2B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896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56F5F-9B70-40A5-87C5-EC8B863FA0A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40C99-A901-4547-84DB-C8CCCE8C2B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588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56F5F-9B70-40A5-87C5-EC8B863FA0A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40C99-A901-4547-84DB-C8CCCE8C2B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454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56F5F-9B70-40A5-87C5-EC8B863FA0A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40C99-A901-4547-84DB-C8CCCE8C2B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083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56F5F-9B70-40A5-87C5-EC8B863FA0A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40C99-A901-4547-84DB-C8CCCE8C2B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51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56F5F-9B70-40A5-87C5-EC8B863FA0A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40C99-A901-4547-84DB-C8CCCE8C2B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182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56F5F-9B70-40A5-87C5-EC8B863FA0A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40C99-A901-4547-84DB-C8CCCE8C2B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98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56F5F-9B70-40A5-87C5-EC8B863FA0A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40C99-A901-4547-84DB-C8CCCE8C2B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040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56F5F-9B70-40A5-87C5-EC8B863FA0A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40C99-A901-4547-84DB-C8CCCE8C2B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262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56F5F-9B70-40A5-87C5-EC8B863FA0A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40C99-A901-4547-84DB-C8CCCE8C2B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092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56F5F-9B70-40A5-87C5-EC8B863FA0A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40C99-A901-4547-84DB-C8CCCE8C2B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981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56F5F-9B70-40A5-87C5-EC8B863FA0A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C40C99-A901-4547-84DB-C8CCCE8C2B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207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5/Karel_Schwarzenberg_on_June_2%2C_2011.jpg" TargetMode="External"/><Relationship Id="rId2" Type="http://schemas.openxmlformats.org/officeDocument/2006/relationships/hyperlink" Target="http://upload.wikimedia.org/wikipedia/commons/a/a7/Vaclav_Klaus_headshot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6/64/Milo%C5%A1_Zeman_2012-12-03_cropp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2" y="476672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3502527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VY_32_INOVACE_04_INFORMATIKA_VKLÁDÁNÍ POPISKŮ POWER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23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7278" y="116632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5177875"/>
              </p:ext>
            </p:extLst>
          </p:nvPr>
        </p:nvGraphicFramePr>
        <p:xfrm>
          <a:off x="395536" y="1196752"/>
          <a:ext cx="8435975" cy="5008565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seznámit žáky s programem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Power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Point.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Seznámit je s tím, jak se vkládají popisky k obrázkům.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OČEKÁVANÝ VÝSTUP: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vytvoří jednoduchou prezentaci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prezentace, vložení, obrazce, popisky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 – 9 let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9292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Vyrob následující prezentaci.</a:t>
            </a:r>
            <a:endParaRPr lang="cs-CZ" dirty="0"/>
          </a:p>
        </p:txBody>
      </p:sp>
      <p:pic>
        <p:nvPicPr>
          <p:cNvPr id="1026" name="Picture 2" descr="C:\Users\zak.TERMINAL01\AppData\Local\Microsoft\Windows\Temporary Internet Files\Content.IE5\E8U6FCD7\MC90039838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556792"/>
            <a:ext cx="3029833" cy="3995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6283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Tento rok končí ve funkci prezidenta ČESKÉ REPUBLIKY Václav Klaus. 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628800"/>
            <a:ext cx="3061292" cy="4525963"/>
          </a:xfrm>
        </p:spPr>
      </p:pic>
      <p:cxnSp>
        <p:nvCxnSpPr>
          <p:cNvPr id="8" name="Přímá spojnice se šipkou 7"/>
          <p:cNvCxnSpPr/>
          <p:nvPr/>
        </p:nvCxnSpPr>
        <p:spPr>
          <a:xfrm flipH="1">
            <a:off x="3635896" y="1484784"/>
            <a:ext cx="2736304" cy="136815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8070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Nahradí ho jeden z těchto kandidátů: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4"/>
            <a:ext cx="3414886" cy="4978805"/>
          </a:xfrm>
          <a:prstGeom prst="rect">
            <a:avLst/>
          </a:prstGeom>
        </p:spPr>
      </p:pic>
      <p:sp>
        <p:nvSpPr>
          <p:cNvPr id="6" name="Obláček 5"/>
          <p:cNvSpPr/>
          <p:nvPr/>
        </p:nvSpPr>
        <p:spPr>
          <a:xfrm>
            <a:off x="1331640" y="1477938"/>
            <a:ext cx="7416824" cy="2016224"/>
          </a:xfrm>
          <a:prstGeom prst="cloudCallout">
            <a:avLst/>
          </a:prstGeom>
          <a:solidFill>
            <a:schemeClr val="accent1">
              <a:alpha val="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JMENUJI SE KAREL SCHWARZENBERG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9781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Nahradí ho jeden z těchto kandidátů: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4"/>
            <a:ext cx="3414886" cy="4978805"/>
          </a:xfrm>
          <a:prstGeom prst="rect">
            <a:avLst/>
          </a:prstGeom>
        </p:spPr>
      </p:pic>
      <p:sp>
        <p:nvSpPr>
          <p:cNvPr id="6" name="Obláček 5"/>
          <p:cNvSpPr/>
          <p:nvPr/>
        </p:nvSpPr>
        <p:spPr>
          <a:xfrm>
            <a:off x="1331640" y="1477938"/>
            <a:ext cx="7416824" cy="2016224"/>
          </a:xfrm>
          <a:prstGeom prst="cloudCallout">
            <a:avLst/>
          </a:prstGeom>
          <a:solidFill>
            <a:schemeClr val="accent1">
              <a:alpha val="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JMENUJI SE KAREL SCHWARZENBERG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6204" y="1393270"/>
            <a:ext cx="3795886" cy="5061181"/>
          </a:xfrm>
          <a:prstGeom prst="rect">
            <a:avLst/>
          </a:prstGeom>
        </p:spPr>
      </p:pic>
      <p:sp>
        <p:nvSpPr>
          <p:cNvPr id="8" name="Obláček 7"/>
          <p:cNvSpPr/>
          <p:nvPr/>
        </p:nvSpPr>
        <p:spPr>
          <a:xfrm>
            <a:off x="2791830" y="1844824"/>
            <a:ext cx="5596594" cy="1577330"/>
          </a:xfrm>
          <a:prstGeom prst="cloudCallout">
            <a:avLst/>
          </a:prstGeom>
          <a:solidFill>
            <a:schemeClr val="tx1">
              <a:alpha val="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 JÁ MILOŠ ZEMAN.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35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/>
              <a:t>najdi fotku prezidenta Klause a vlož ji do prezentace</a:t>
            </a:r>
          </a:p>
          <a:p>
            <a:r>
              <a:rPr lang="cs-CZ" dirty="0" smtClean="0"/>
              <a:t>šipku vytvoříš pomocí VLOŽENÍ – OBRAZCE – ŠIPKA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9363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5240000" cy="857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1043608" y="188640"/>
            <a:ext cx="792088" cy="360040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483768" y="483586"/>
            <a:ext cx="792088" cy="360040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185846" y="1286762"/>
            <a:ext cx="396044" cy="180020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781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alší stránky uděláš stejně, bublinu u kandidátů vložíš opět přes VLOŽENÍ – OBRAZCE – POPISKY</a:t>
            </a:r>
          </a:p>
          <a:p>
            <a:r>
              <a:rPr lang="cs-CZ" dirty="0" smtClean="0"/>
              <a:t>odlet prvního obrázku a odlet bubliny nastav přes ANIMACE - ZÁVĚREČNÉ EFEKTY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8697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29036" y="294878"/>
            <a:ext cx="15240000" cy="857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1331640" y="439833"/>
            <a:ext cx="792088" cy="360040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113494" y="1124744"/>
            <a:ext cx="792088" cy="360040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8172400" y="5157192"/>
            <a:ext cx="792088" cy="360040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688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http://upload.wikimedia.org/wikipedia/commons/a/a7/Vaclav_Klaus_headshot.jpg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http://upload.wikimedia.org/wikipedia/commons/1/15/Karel_Schwarzenberg_on_June_2%2C_2011.jpg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http://upload.wikimedia.org/wikipedia/commons/6/64/Milo%C5%A1_Zeman_2012-12-03_cropped.jpg</a:t>
            </a:r>
            <a:endParaRPr lang="cs-CZ" sz="2000" dirty="0" smtClean="0"/>
          </a:p>
          <a:p>
            <a:r>
              <a:rPr lang="cs-CZ" sz="2000" dirty="0"/>
              <a:t>o</a:t>
            </a:r>
            <a:r>
              <a:rPr lang="cs-CZ" sz="2000" dirty="0" smtClean="0"/>
              <a:t>brázky galerie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14274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195</Words>
  <Application>Microsoft Office PowerPoint</Application>
  <PresentationFormat>Předvádění na obrazovce (4:3)</PresentationFormat>
  <Paragraphs>40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Vyrob následující prezentaci.</vt:lpstr>
      <vt:lpstr>Tento rok končí ve funkci prezidenta ČESKÉ REPUBLIKY Václav Klaus. </vt:lpstr>
      <vt:lpstr>Nahradí ho jeden z těchto kandidátů:</vt:lpstr>
      <vt:lpstr>Nahradí ho jeden z těchto kandidátů: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Vyrob následující prezentaci.</dc:title>
  <dc:creator>zak</dc:creator>
  <cp:lastModifiedBy>zak</cp:lastModifiedBy>
  <cp:revision>10</cp:revision>
  <dcterms:created xsi:type="dcterms:W3CDTF">2013-01-20T13:24:09Z</dcterms:created>
  <dcterms:modified xsi:type="dcterms:W3CDTF">2013-01-20T14:08:08Z</dcterms:modified>
</cp:coreProperties>
</file>