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60" r:id="rId9"/>
    <p:sldId id="263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802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972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666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10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632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782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796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872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638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129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766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400A0-1491-494D-9E13-06F7ED69BF0B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BDAE4-3530-4206-8F8E-57FBB82D72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436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4384873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VY_32_INOVACE_05_INFORMATIKA_ FOTOGRAFIE NA POZADÍ POWER POINT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88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562" y="27474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089833"/>
              </p:ext>
            </p:extLst>
          </p:nvPr>
        </p:nvGraphicFramePr>
        <p:xfrm>
          <a:off x="395536" y="1196752"/>
          <a:ext cx="8435975" cy="5008565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jednoduchým formátováním pozadí stránek prezentace. Jako pozadí vložit libovolnou fotografii. 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vytvoří pozadí stránek prezentace pomocí zvolené fotografie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prezentace, vložení, obrázek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10 - 12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299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340767"/>
            <a:ext cx="7772400" cy="338437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askerville Old Face" pitchFamily="18" charset="0"/>
              </a:rPr>
              <a:t>Abychom nemuseli pořád u všech prezentací měnit výplň pozadí pomocí kombinací barev, zkusíme to dnes jinak.  </a:t>
            </a:r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84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124744"/>
            <a:ext cx="7772400" cy="34563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askerville Old Face" pitchFamily="18" charset="0"/>
              </a:rPr>
              <a:t>Začneme například s referátem na Osvětim. Do pozadí všech stránek by se hodila fotka s daným tématem.</a:t>
            </a:r>
            <a:endParaRPr lang="cs-CZ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55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Osvětim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koncentrační tábor v Osvětimi byl založen v roce 1940</a:t>
            </a:r>
          </a:p>
          <a:p>
            <a:r>
              <a:rPr lang="cs-CZ" dirty="0" smtClean="0"/>
              <a:t>V roce 1942 zde bylo započato masové vyvražďování </a:t>
            </a:r>
          </a:p>
          <a:p>
            <a:r>
              <a:rPr lang="cs-CZ" dirty="0" smtClean="0"/>
              <a:t>denně zde bylo možné zlikvidovat až 10 000 vězňů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73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86409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klikni na FORMÁT POZADÍ – VÝPLŇ OBRÁZEK NEBO TEXTUROVÁ VÝPLŇ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4" y="908720"/>
            <a:ext cx="8964488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3995936" y="2924944"/>
            <a:ext cx="108012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3995936" y="3429000"/>
            <a:ext cx="648072" cy="28803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>
                <a:alpha val="51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363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vyber obrázek, který si před tímto krokem najdeš na </a:t>
            </a:r>
            <a:r>
              <a:rPr lang="cs-CZ" sz="2000" dirty="0" smtClean="0">
                <a:hlinkClick r:id="rId2"/>
              </a:rPr>
              <a:t>WWW.WIKIPEDIE.CZ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556792"/>
            <a:ext cx="6012160" cy="450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16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Osvětim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68960"/>
            <a:ext cx="8229600" cy="4281339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koncentrační tábor v Osvětimi byl založen v roce 1940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roce 1942 zde bylo započato masové vyvražďování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denně zde bylo možné zlikvidovat až 10 000 vězňů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79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823" y="-15964"/>
            <a:ext cx="8229600" cy="62068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nastav průhlednost na 50%, aby listy byly čitelné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6" y="1052736"/>
            <a:ext cx="9110754" cy="5656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4058279" y="4581128"/>
            <a:ext cx="648072" cy="288032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Osvětim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64085"/>
            <a:ext cx="8229600" cy="4281339"/>
          </a:xfrm>
        </p:spPr>
        <p:txBody>
          <a:bodyPr/>
          <a:lstStyle/>
          <a:p>
            <a:r>
              <a:rPr lang="cs-CZ" dirty="0" smtClean="0"/>
              <a:t>koncentrační tábor v Osvětimi byl založen v roce 1940</a:t>
            </a:r>
          </a:p>
          <a:p>
            <a:r>
              <a:rPr lang="cs-CZ" dirty="0" smtClean="0"/>
              <a:t>V roce 1942 zde bylo započato masové vyvražďování </a:t>
            </a:r>
          </a:p>
          <a:p>
            <a:r>
              <a:rPr lang="cs-CZ" dirty="0" smtClean="0"/>
              <a:t>denně zde bylo možné zlikvidovat až 10 000 vězňů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90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http://cs.wikipedia.org/wiki/Soubor:Auschwitz-Birkenau.JPG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95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247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Abychom nemuseli pořád u všech prezentací měnit výplň pozadí pomocí kombinací barev, zkusíme to dnes jinak.  </vt:lpstr>
      <vt:lpstr>Začneme například s referátem na Osvětim. Do pozadí všech stránek by se hodila fotka s daným tématem.</vt:lpstr>
      <vt:lpstr>Osvětim</vt:lpstr>
      <vt:lpstr>klikni na FORMÁT POZADÍ – VÝPLŇ OBRÁZEK NEBO TEXTUROVÁ VÝPLŇ</vt:lpstr>
      <vt:lpstr>vyber obrázek, který si před tímto krokem najdeš na WWW.WIKIPEDIE.CZ </vt:lpstr>
      <vt:lpstr>Osvětim</vt:lpstr>
      <vt:lpstr>nastav průhlednost na 50%, aby listy byly čitelné</vt:lpstr>
      <vt:lpstr>Osvětim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Abychom nemuseli pořád u všech prezentací měnit výplň pozadí pomocí kombinací barev, zkusíme to dnes jinak.</dc:title>
  <dc:creator>zak</dc:creator>
  <cp:lastModifiedBy>Martin a Lída</cp:lastModifiedBy>
  <cp:revision>8</cp:revision>
  <dcterms:created xsi:type="dcterms:W3CDTF">2013-01-20T14:12:00Z</dcterms:created>
  <dcterms:modified xsi:type="dcterms:W3CDTF">2013-01-20T14:49:44Z</dcterms:modified>
</cp:coreProperties>
</file>