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1" r:id="rId4"/>
    <p:sldId id="278" r:id="rId5"/>
    <p:sldId id="27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poznatků měřením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marL="180000" indent="-180000" algn="just">
              <a:lnSpc>
                <a:spcPct val="150000"/>
              </a:lnSpc>
            </a:pPr>
            <a:r>
              <a:rPr lang="cs-CZ" sz="1200" b="1" dirty="0" smtClean="0"/>
              <a:t>Zadání </a:t>
            </a:r>
          </a:p>
          <a:p>
            <a:pPr marL="180000" indent="-180000" algn="just">
              <a:lnSpc>
                <a:spcPct val="150000"/>
              </a:lnSpc>
            </a:pPr>
            <a:r>
              <a:rPr lang="cs-CZ" sz="1200" b="1" dirty="0" smtClean="0"/>
              <a:t>Měřením </a:t>
            </a:r>
            <a:r>
              <a:rPr lang="cs-CZ" sz="1200" b="1" dirty="0"/>
              <a:t>napětí a proudů v obvodu různých diod vytvořte jejich </a:t>
            </a:r>
            <a:r>
              <a:rPr lang="cs-CZ" sz="1200" b="1" dirty="0" smtClean="0"/>
              <a:t>voltampérové </a:t>
            </a:r>
            <a:r>
              <a:rPr lang="cs-CZ" sz="1200" b="1" dirty="0"/>
              <a:t>charakteristiky.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Zvolte alespoň tři typy diod, které jsou k dispozici jako jednotlivé součástky soupravy RC2000 a zapojte podle schématu.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Nejprve proměřte charakteristiku pomocí stejnosměrného zdroje, přičemž budete měřit napětí a proud. Napětí zdroje nastavte na hodnotu, která je uvedena ve schématu.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Získané výsledky zobrazte pomocí grafu v programu Excel. Pro tento graf proveďte alespoň 7 měření.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Pak zapojte do obvodu střídavý zdroj a ověřte charakteristiku pomocí programu RC 2000.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Potřebné hodnoty sestavte do tabulek a výsledky vyhodnoťte. Grafické výstupy doložte ke zprávě z měření.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/>
              <a:t>Popis měření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Pro zjištění </a:t>
            </a:r>
            <a:r>
              <a:rPr lang="cs-CZ" sz="1100" dirty="0" smtClean="0"/>
              <a:t>voltampérových charakteristik zvolíme LED diody dvou různých barev a běžný typ polovodičové diody.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Nejprve zapojte diodu podle uvedeného schématu, kde použijte nastavitelný zdroj stejnosměrného proudu, kde nastavte napětí od 0 V do 7 V. Do obvodu zapojte snímací rezistor s hodnotou 100 </a:t>
            </a:r>
            <a:r>
              <a:rPr lang="cs-CZ" sz="1100" dirty="0" smtClean="0">
                <a:sym typeface="Symbol"/>
              </a:rPr>
              <a:t> a ochranný rezistor stejné hodnoty.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Měřením napětí na snímacím rezistoru 100  zjistěte nepřímou metodou hodnotu proudu při určité hodnotě napětí zdroje. Napětí na diodě změřte dalším měřením pomocí voltmetru.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Naměřené hodnoty napětí a proudu zapište do tabulky v programu Excel a vytvořte z naměřených hodnot voltampérové charakteristiky zvolených diod.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Z naměřených voltampérových charakteristik vyhodnoťte základní parametry jednotlivých diod.</a:t>
            </a:r>
            <a:endParaRPr lang="cs-CZ" sz="1100" dirty="0" smtClean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92391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Měření na </a:t>
            </a:r>
            <a:r>
              <a:rPr lang="cs-CZ" sz="1200" b="1" dirty="0" err="1" smtClean="0"/>
              <a:t>RCDidactic</a:t>
            </a:r>
            <a:endParaRPr lang="cs-CZ" sz="1200" b="1" dirty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Pro měření na soupravě </a:t>
            </a:r>
            <a:r>
              <a:rPr lang="cs-CZ" sz="1100" dirty="0" err="1" smtClean="0"/>
              <a:t>RCDidactic</a:t>
            </a:r>
            <a:r>
              <a:rPr lang="cs-CZ" sz="1100" dirty="0" smtClean="0"/>
              <a:t> proveďte změnu zapojení podle uvedeného schématu. Místo stejnosměrného zdroje zapojte zdroj střídavého napětí s uvedenými parametry.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Sondy +INA, -INA a sondy </a:t>
            </a:r>
            <a:r>
              <a:rPr lang="cs-CZ" sz="1100" dirty="0"/>
              <a:t>+INA, -INA </a:t>
            </a:r>
            <a:r>
              <a:rPr lang="cs-CZ" sz="1100" dirty="0" smtClean="0"/>
              <a:t>připojte na převodník, který snímá napětí a zobrazí požadované charakteristiky na monitoru.</a:t>
            </a:r>
          </a:p>
          <a:p>
            <a:pPr algn="just">
              <a:lnSpc>
                <a:spcPct val="150000"/>
              </a:lnSpc>
            </a:pPr>
            <a:r>
              <a:rPr lang="cs-CZ" sz="1200" b="1" dirty="0" smtClean="0"/>
              <a:t>Kontrolní </a:t>
            </a:r>
            <a:r>
              <a:rPr lang="cs-CZ" sz="1200" b="1" dirty="0"/>
              <a:t>otázky</a:t>
            </a:r>
            <a:endParaRPr lang="cs-CZ" sz="1200" b="1" dirty="0"/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Porovnejte voltampérové </a:t>
            </a:r>
            <a:r>
              <a:rPr lang="cs-CZ" sz="1100" dirty="0" smtClean="0"/>
              <a:t>charakteristiky měřené pomocí voltmetru s charakteristikami naměřenými na soupravě </a:t>
            </a:r>
            <a:r>
              <a:rPr lang="cs-CZ" sz="1100" dirty="0" err="1" smtClean="0"/>
              <a:t>RCDidactic</a:t>
            </a:r>
            <a:endParaRPr lang="cs-CZ" sz="1100" dirty="0" smtClean="0"/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Odůvodněte rozdíly voltampérových charakteristik měřených na LED diodách různé barvy s voltampérovou charakteristikou běžné diody.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Ze průběhu voltampérové charakteristiky zvolené diody určete její základní parametry</a:t>
            </a:r>
            <a:endParaRPr lang="cs-CZ" sz="1100" dirty="0" smtClean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64493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183880" cy="244827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</a:t>
            </a: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Materiál lze použít jako praktické ověření teoretických poznatků ke kapitole “Polovodiče - </a:t>
            </a:r>
            <a:r>
              <a:rPr lang="cs-CZ" sz="1500" b="1" dirty="0" smtClean="0">
                <a:solidFill>
                  <a:srgbClr val="002060"/>
                </a:solidFill>
              </a:rPr>
              <a:t>diody“. </a:t>
            </a:r>
            <a:r>
              <a:rPr lang="cs-CZ" sz="1500" b="1" dirty="0" smtClean="0">
                <a:solidFill>
                  <a:srgbClr val="002060"/>
                </a:solidFill>
              </a:rPr>
              <a:t>Zde si žáci měřením ověří, jak se liší teoretické průběhy voltampérových charakteristik se skutečnými průběhy na LED diodách a na běžných usměrňovacích diodách.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Vypočtené a naměřené hodnoty žáci zapíší do tabulky a zpracují do přehledných grafů. Výpočty a grafy provádějí v programu Excel. Celý průběh měření zpracují v protokolu o </a:t>
            </a:r>
            <a:r>
              <a:rPr lang="cs-CZ" sz="1600" b="1" dirty="0" smtClean="0">
                <a:solidFill>
                  <a:srgbClr val="002060"/>
                </a:solidFill>
              </a:rPr>
              <a:t>měření, kde také odpoví na </a:t>
            </a:r>
            <a:r>
              <a:rPr lang="cs-CZ" sz="1600" b="1" smtClean="0">
                <a:solidFill>
                  <a:srgbClr val="002060"/>
                </a:solidFill>
              </a:rPr>
              <a:t>kontrolní otázky.</a:t>
            </a:r>
            <a:endParaRPr lang="cs-CZ" sz="1600" b="1" dirty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600" b="1" dirty="0" smtClean="0">
                <a:solidFill>
                  <a:srgbClr val="002060"/>
                </a:solidFill>
              </a:rPr>
              <a:t>Průběhy </a:t>
            </a:r>
            <a:r>
              <a:rPr lang="cs-CZ" sz="1600" b="1" dirty="0">
                <a:solidFill>
                  <a:srgbClr val="002060"/>
                </a:solidFill>
              </a:rPr>
              <a:t>proudů </a:t>
            </a:r>
            <a:r>
              <a:rPr lang="cs-CZ" sz="1600" b="1" dirty="0" smtClean="0">
                <a:solidFill>
                  <a:srgbClr val="002060"/>
                </a:solidFill>
              </a:rPr>
              <a:t>a napětí si </a:t>
            </a:r>
            <a:r>
              <a:rPr lang="cs-CZ" sz="1600" b="1" dirty="0">
                <a:solidFill>
                  <a:srgbClr val="002060"/>
                </a:solidFill>
              </a:rPr>
              <a:t>žáci zobrazí na měřící soupravě </a:t>
            </a:r>
            <a:r>
              <a:rPr lang="cs-CZ" sz="1600" b="1" dirty="0" err="1">
                <a:solidFill>
                  <a:srgbClr val="002060"/>
                </a:solidFill>
              </a:rPr>
              <a:t>RCDidactic</a:t>
            </a:r>
            <a:r>
              <a:rPr lang="cs-CZ" sz="1600" b="1" dirty="0">
                <a:solidFill>
                  <a:srgbClr val="002060"/>
                </a:solidFill>
              </a:rPr>
              <a:t>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2801</TotalTime>
  <Words>474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Polovodiče 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VÍT ZÁHLAVA , Jan Vobecký. Elektronika. Praha: Grada. ISBN 8024712415.  RCDidactic. Http://www.rcdidactic.cz/cz/ [online]. 2007 [cit. 2012-09-25]. Dostupné z: http://www.rcdidactic.cz/cz/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216</cp:revision>
  <dcterms:created xsi:type="dcterms:W3CDTF">2012-04-15T15:58:10Z</dcterms:created>
  <dcterms:modified xsi:type="dcterms:W3CDTF">2013-01-19T10:29:48Z</dcterms:modified>
</cp:coreProperties>
</file>