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56" r:id="rId3"/>
    <p:sldId id="278" r:id="rId4"/>
    <p:sldId id="279" r:id="rId5"/>
    <p:sldId id="280" r:id="rId6"/>
    <p:sldId id="28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546" y="24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Polovodiče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Závěrečný test 1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548680"/>
            <a:ext cx="6840760" cy="559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14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4664"/>
            <a:ext cx="5904656" cy="281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224064"/>
            <a:ext cx="6369893" cy="265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862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620688"/>
            <a:ext cx="6192688" cy="543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7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2088" y="1366838"/>
            <a:ext cx="6219825" cy="412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394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80-7300-143-8.</a:t>
            </a:r>
            <a:br>
              <a:rPr lang="cs-CZ" sz="1800" dirty="0">
                <a:effectLst/>
              </a:rPr>
            </a:br>
            <a:r>
              <a:rPr lang="cs-CZ" sz="1800" dirty="0">
                <a:effectLst/>
              </a:rPr>
              <a:t>VÍT ZÁHLAVA , Jan </a:t>
            </a:r>
            <a:r>
              <a:rPr lang="cs-CZ" sz="1800" dirty="0" err="1">
                <a:effectLst/>
              </a:rPr>
              <a:t>Vobecký</a:t>
            </a:r>
            <a:r>
              <a:rPr lang="cs-CZ" sz="1800" dirty="0">
                <a:effectLst/>
              </a:rPr>
              <a:t>. </a:t>
            </a:r>
            <a:r>
              <a:rPr lang="cs-CZ" sz="1800" i="1" dirty="0">
                <a:effectLst/>
              </a:rPr>
              <a:t>Elektronika</a:t>
            </a:r>
            <a:r>
              <a:rPr lang="cs-CZ" sz="1800" dirty="0">
                <a:effectLst/>
              </a:rPr>
              <a:t>. Praha: </a:t>
            </a:r>
            <a:r>
              <a:rPr lang="cs-CZ" sz="1800" dirty="0" err="1">
                <a:effectLst/>
              </a:rPr>
              <a:t>Grada</a:t>
            </a:r>
            <a:r>
              <a:rPr lang="cs-CZ" sz="1800" dirty="0">
                <a:effectLst/>
              </a:rPr>
              <a:t>. ISBN 8024712415. 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jako první část závěrečného testu ke kapitole „Polovodiče.“, kde si žáci ověří své znalosti z dané problematiky.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Žáci vypracují </a:t>
            </a:r>
            <a:r>
              <a:rPr lang="cs-CZ" sz="1900" b="1" dirty="0">
                <a:solidFill>
                  <a:srgbClr val="002060"/>
                </a:solidFill>
              </a:rPr>
              <a:t>test písemně </a:t>
            </a:r>
            <a:r>
              <a:rPr lang="cs-CZ" sz="1900" b="1" dirty="0" smtClean="0">
                <a:solidFill>
                  <a:srgbClr val="002060"/>
                </a:solidFill>
              </a:rPr>
              <a:t>samostatně v lavicích a pak na  správné odpovědi jednotlivých otázek je možné je vyvolávat jednotlivě, aby si všichni upevnili získané znalosti z </a:t>
            </a:r>
            <a:r>
              <a:rPr lang="cs-CZ" sz="1900" b="1" dirty="0" smtClean="0">
                <a:solidFill>
                  <a:srgbClr val="002060"/>
                </a:solidFill>
              </a:rPr>
              <a:t>probírané učební látky.</a:t>
            </a:r>
            <a:endParaRPr lang="cs-CZ" sz="1900" b="1" dirty="0" smtClean="0">
              <a:solidFill>
                <a:srgbClr val="002060"/>
              </a:solidFill>
            </a:endParaRP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2202</TotalTime>
  <Words>98</Words>
  <Application>Microsoft Office PowerPoint</Application>
  <PresentationFormat>Předvádění na obrazovce (4:3)</PresentationFormat>
  <Paragraphs>13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Polovodiče </vt:lpstr>
      <vt:lpstr>Prezentace aplikace PowerPoint</vt:lpstr>
      <vt:lpstr>Prezentace aplikace PowerPoint</vt:lpstr>
      <vt:lpstr>Prezentace aplikace PowerPoint</vt:lpstr>
      <vt:lpstr>Prezentace aplikace PowerPoint</vt:lpstr>
      <vt:lpstr>  CITACE JAN KESL. Elektronika I analogová technika. Praha: BEN, 2004. ISBN 80-7300-143-8. VÍT ZÁHLAVA , Jan Vobecký. Elektronika. Praha: Grada. ISBN 8024712415.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176</cp:revision>
  <dcterms:created xsi:type="dcterms:W3CDTF">2012-04-15T15:58:10Z</dcterms:created>
  <dcterms:modified xsi:type="dcterms:W3CDTF">2013-01-20T14:14:29Z</dcterms:modified>
</cp:coreProperties>
</file>