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6" r:id="rId2"/>
    <p:sldId id="256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5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dirty="0" smtClean="0">
                <a:solidFill>
                  <a:srgbClr val="002060"/>
                </a:solidFill>
                <a:effectLst/>
              </a:rPr>
              <a:t>Polovodiče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Závěrečný test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6408712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284984"/>
            <a:ext cx="6408712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114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476672"/>
            <a:ext cx="6153869" cy="5458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862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339" y="548681"/>
            <a:ext cx="597666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087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692" y="980728"/>
            <a:ext cx="6594778" cy="4438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94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467826"/>
            <a:ext cx="6503243" cy="536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33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67983"/>
            <a:ext cx="6552727" cy="548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640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48" y="692696"/>
            <a:ext cx="7554499" cy="3598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50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800" dirty="0"/>
              <a:t>CITACE</a:t>
            </a:r>
            <a:br>
              <a:rPr lang="cs-CZ" sz="1800" dirty="0"/>
            </a:br>
            <a:r>
              <a:rPr lang="cs-CZ" sz="1800" dirty="0">
                <a:effectLst/>
              </a:rPr>
              <a:t>JAN KESL. </a:t>
            </a:r>
            <a:r>
              <a:rPr lang="cs-CZ" sz="1800" i="1" dirty="0">
                <a:effectLst/>
              </a:rPr>
              <a:t>Elektronika I analogová technika</a:t>
            </a:r>
            <a:r>
              <a:rPr lang="cs-CZ" sz="1800" dirty="0">
                <a:effectLst/>
              </a:rPr>
              <a:t>. Praha: BEN, 2004. ISBN 80-7300-143-8.</a:t>
            </a:r>
            <a:br>
              <a:rPr lang="cs-CZ" sz="1800" dirty="0">
                <a:effectLst/>
              </a:rPr>
            </a:br>
            <a:r>
              <a:rPr lang="cs-CZ" sz="1800" dirty="0">
                <a:effectLst/>
              </a:rPr>
              <a:t>VÍT ZÁHLAVA , Jan </a:t>
            </a:r>
            <a:r>
              <a:rPr lang="cs-CZ" sz="1800" dirty="0" err="1">
                <a:effectLst/>
              </a:rPr>
              <a:t>Vobecký</a:t>
            </a:r>
            <a:r>
              <a:rPr lang="cs-CZ" sz="1800" dirty="0">
                <a:effectLst/>
              </a:rPr>
              <a:t>. </a:t>
            </a:r>
            <a:r>
              <a:rPr lang="cs-CZ" sz="1800" i="1" dirty="0">
                <a:effectLst/>
              </a:rPr>
              <a:t>Elektronika</a:t>
            </a:r>
            <a:r>
              <a:rPr lang="cs-CZ" sz="1800" dirty="0">
                <a:effectLst/>
              </a:rPr>
              <a:t>. Praha: </a:t>
            </a:r>
            <a:r>
              <a:rPr lang="cs-CZ" sz="1800" dirty="0" err="1">
                <a:effectLst/>
              </a:rPr>
              <a:t>Grada</a:t>
            </a:r>
            <a:r>
              <a:rPr lang="cs-CZ" sz="1800" dirty="0">
                <a:effectLst/>
              </a:rPr>
              <a:t>. ISBN 8024712415. 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324036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Materiál lze použít </a:t>
            </a:r>
            <a:r>
              <a:rPr lang="cs-CZ" sz="1900" b="1" smtClean="0">
                <a:solidFill>
                  <a:srgbClr val="002060"/>
                </a:solidFill>
              </a:rPr>
              <a:t>jako </a:t>
            </a:r>
            <a:r>
              <a:rPr lang="cs-CZ" sz="1900" b="1" smtClean="0">
                <a:solidFill>
                  <a:srgbClr val="002060"/>
                </a:solidFill>
              </a:rPr>
              <a:t>druhou </a:t>
            </a:r>
            <a:r>
              <a:rPr lang="cs-CZ" sz="1900" b="1" dirty="0" smtClean="0">
                <a:solidFill>
                  <a:srgbClr val="002060"/>
                </a:solidFill>
              </a:rPr>
              <a:t>část závěrečného testu ke kapitole „Polovodiče.“, kde si žáci ověří své znalosti z dané problematiky.</a:t>
            </a: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Žáci vypracují </a:t>
            </a:r>
            <a:r>
              <a:rPr lang="cs-CZ" sz="1900" b="1" dirty="0">
                <a:solidFill>
                  <a:srgbClr val="002060"/>
                </a:solidFill>
              </a:rPr>
              <a:t>test písemně </a:t>
            </a:r>
            <a:r>
              <a:rPr lang="cs-CZ" sz="1900" b="1" dirty="0" smtClean="0">
                <a:solidFill>
                  <a:srgbClr val="002060"/>
                </a:solidFill>
              </a:rPr>
              <a:t>samostatně v lavicích a pak na  správné odpovědi jednotlivých otázek je možné je vyvolávat jednotlivě, aby si všichni upevnili získané znalosti z </a:t>
            </a:r>
            <a:r>
              <a:rPr lang="cs-CZ" sz="1900" b="1" dirty="0" smtClean="0">
                <a:solidFill>
                  <a:srgbClr val="002060"/>
                </a:solidFill>
              </a:rPr>
              <a:t>probírané učební látky.</a:t>
            </a:r>
            <a:endParaRPr lang="cs-CZ" sz="1900" b="1" dirty="0" smtClean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</a:pPr>
            <a:r>
              <a:rPr lang="cs-CZ" sz="1900" b="1" dirty="0" smtClean="0">
                <a:solidFill>
                  <a:srgbClr val="002060"/>
                </a:solidFill>
              </a:rPr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2223</TotalTime>
  <Words>98</Words>
  <Application>Microsoft Office PowerPoint</Application>
  <PresentationFormat>Předvádění na obrazovce (4:3)</PresentationFormat>
  <Paragraphs>13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Aspekt</vt:lpstr>
      <vt:lpstr>Prezentace aplikace PowerPoint</vt:lpstr>
      <vt:lpstr>Polovodiče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CITACE JAN KESL. Elektronika I analogová technika. Praha: BEN, 2004. ISBN 80-7300-143-8. VÍT ZÁHLAVA , Jan Vobecký. Elektronika. Praha: Grada. ISBN 8024712415.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179</cp:revision>
  <dcterms:created xsi:type="dcterms:W3CDTF">2012-04-15T15:58:10Z</dcterms:created>
  <dcterms:modified xsi:type="dcterms:W3CDTF">2013-01-20T14:35:34Z</dcterms:modified>
</cp:coreProperties>
</file>