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10" autoAdjust="0"/>
  </p:normalViewPr>
  <p:slideViewPr>
    <p:cSldViewPr>
      <p:cViewPr>
        <p:scale>
          <a:sx n="91" d="100"/>
          <a:sy n="91" d="100"/>
        </p:scale>
        <p:origin x="-77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657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VY_32_INOVACE_VII_1_11: Test- Od neolitu po latén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VII</a:t>
            </a:r>
            <a:r>
              <a:rPr lang="cs-CZ" b="1" dirty="0" smtClean="0"/>
              <a:t>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Pořadové číslo DUM:</a:t>
            </a:r>
            <a:r>
              <a:rPr lang="cs-CZ" dirty="0" smtClean="0"/>
              <a:t> 11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</a:t>
            </a:r>
            <a:r>
              <a:rPr lang="cs-CZ" smtClean="0"/>
              <a:t>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opakovací test učiva období od neolitu po latén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formou testu zopakují a upevní vědomosti a znalosti o období mezi neolitem a laténem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neolit, domestikace, přirozená a společenská dělba práce, megality, bronz, železo, Keltové, oppidum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prezentuje test na interaktivní tabuli a žáci potom test samostatně vypracují. Pro kontrolu poté mohou test zpracovat společně na interaktivní tabuli. 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/>
              <a:t>TEST – Od neolitu po latén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POZOR</a:t>
            </a:r>
            <a:r>
              <a:rPr lang="cs-CZ" dirty="0" smtClean="0"/>
              <a:t> – pokud nebude uvedeno jinak, </a:t>
            </a:r>
            <a:r>
              <a:rPr lang="cs-CZ" b="1" dirty="0" smtClean="0"/>
              <a:t>podtrhni</a:t>
            </a:r>
            <a:r>
              <a:rPr lang="cs-CZ" dirty="0" smtClean="0"/>
              <a:t> nebo </a:t>
            </a:r>
            <a:r>
              <a:rPr lang="cs-CZ" b="1" dirty="0" smtClean="0"/>
              <a:t>zakroužkuj</a:t>
            </a:r>
            <a:r>
              <a:rPr lang="cs-CZ" dirty="0" smtClean="0"/>
              <a:t> správnou odpověď!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1) Neolitická revoluce představuje: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l</a:t>
            </a:r>
            <a:r>
              <a:rPr lang="cs-CZ" dirty="0" smtClean="0"/>
              <a:t>ovecký způsob života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řechod lidí k zemědělství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očovný způsob života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22645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2) Domestikace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</a:t>
            </a:r>
            <a:r>
              <a:rPr lang="cs-CZ" dirty="0" smtClean="0"/>
              <a:t>chočení psů a koček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l</a:t>
            </a:r>
            <a:r>
              <a:rPr lang="cs-CZ" dirty="0" smtClean="0"/>
              <a:t>idé žijí doma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domácnění divokých zvířat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3) Zemědělci používali tyto nástroje: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otyky, srpy, hák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luh, motorové kosy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ecí stroj, traktor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72438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793507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4) Přirozená dělba práce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ělení práce na lehkou a těžkou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r</a:t>
            </a:r>
            <a:r>
              <a:rPr lang="cs-CZ" dirty="0" smtClean="0"/>
              <a:t>ozdělení práce mezi zemědělce a lovce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r</a:t>
            </a:r>
            <a:r>
              <a:rPr lang="cs-CZ" dirty="0" smtClean="0"/>
              <a:t>ozdělení práce mezi muže a ženy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5) Vzhled a účel megalitických staveb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amenné památníky – náboženské účely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řevěné sloupy – pozorování okolí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laměné mohyly – sušení obilovin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9940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6) Základní suroviny pro výrobu bronzu jsou: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ěď a zlato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ěď a železo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ěď a cín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7) Bronz se používal k výrobě: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oňských podkov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braní, nástrojů a šperků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ž</a:t>
            </a:r>
            <a:r>
              <a:rPr lang="cs-CZ" dirty="0" smtClean="0"/>
              <a:t>ebříků, zábradlí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43642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8) Pojem mohylová kultura vznikl podle: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působu stavby domů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působu pohřbívání zemřelých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působu skladování keramiky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9) Patriarchát znamená, že: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h</a:t>
            </a:r>
            <a:r>
              <a:rPr lang="cs-CZ" dirty="0" smtClean="0"/>
              <a:t>lavní roli ve společnosti hrají ženy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</a:t>
            </a:r>
            <a:r>
              <a:rPr lang="cs-CZ" dirty="0" smtClean="0"/>
              <a:t>ejdůležitější pro společnost jsou děti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</a:t>
            </a:r>
            <a:r>
              <a:rPr lang="cs-CZ" dirty="0" smtClean="0"/>
              <a:t>ejvyšší postavení ve společnosti mají muži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89426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363272" cy="5505475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10) Doplň vhodná slova do textu:</a:t>
            </a:r>
          </a:p>
          <a:p>
            <a:pPr marL="0" indent="0">
              <a:buNone/>
            </a:pPr>
            <a:r>
              <a:rPr lang="cs-CZ" dirty="0" smtClean="0"/>
              <a:t>Nejvíce změnilo život lidí …………. . Tento kov se jako první naučili vyrábět ……………. . Železné zbraně</a:t>
            </a:r>
          </a:p>
          <a:p>
            <a:pPr marL="0" indent="0">
              <a:buNone/>
            </a:pPr>
            <a:r>
              <a:rPr lang="cs-CZ" dirty="0" smtClean="0"/>
              <a:t>a nástroje byly ………………….. a ……………………….</a:t>
            </a:r>
          </a:p>
          <a:p>
            <a:pPr marL="0" indent="0">
              <a:buNone/>
            </a:pPr>
            <a:r>
              <a:rPr lang="cs-CZ" dirty="0" smtClean="0"/>
              <a:t>než bronzové. Nejvýznamnějším sídlištěm doby …………….. se nacházelo v rakouském </a:t>
            </a:r>
            <a:r>
              <a:rPr lang="cs-CZ" dirty="0" err="1" smtClean="0"/>
              <a:t>Hallstattu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terý svoji moc a slávu založil na těžbě …………..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u potom prodávali po celé Evropě díky rozvětvené síti …………….. stezek. Dálkový ……………. tak přispěl k tomu, že halštatští vládci byli velice bohatí a </a:t>
            </a:r>
            <a:r>
              <a:rPr lang="cs-CZ" dirty="0" err="1" smtClean="0"/>
              <a:t>prohlu-bovala</a:t>
            </a:r>
            <a:r>
              <a:rPr lang="cs-CZ" dirty="0" smtClean="0"/>
              <a:t> se tak majetková …………………….. </a:t>
            </a:r>
            <a:r>
              <a:rPr lang="cs-CZ" dirty="0"/>
              <a:t>m</a:t>
            </a:r>
            <a:r>
              <a:rPr lang="cs-CZ" dirty="0" smtClean="0"/>
              <a:t>ezi lidmi.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97756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5505475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11) V Čechách se usídlil keltský kmen jménem: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Bójové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Chodové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Hunové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12) Hlavním nepřítelem Keltů byli: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Římané, kteří je nazývali Galy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Slované, kteří jim říkali Avaři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Vikingové, kteří je označovali jako Huny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19848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13) Posvátnou rostlinou Keltů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ub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š</a:t>
            </a:r>
            <a:r>
              <a:rPr lang="cs-CZ" dirty="0" smtClean="0"/>
              <a:t>vestka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j</a:t>
            </a:r>
            <a:r>
              <a:rPr lang="cs-CZ" dirty="0" smtClean="0"/>
              <a:t>melí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14) Oppidum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strážní opevnění Římanů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</a:t>
            </a:r>
            <a:r>
              <a:rPr lang="cs-CZ" dirty="0" smtClean="0"/>
              <a:t>pevněné sídlo Keltů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menové sídlo Vandalů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61786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15) Nakresli jakýkoli obrázek z tohoto období: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7191586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3173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963</TotalTime>
  <Words>453</Words>
  <Application>Microsoft Office PowerPoint</Application>
  <PresentationFormat>Předvádění na obrazovce (4:3)</PresentationFormat>
  <Paragraphs>98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TEST – Od neolitu po latén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202</cp:revision>
  <dcterms:created xsi:type="dcterms:W3CDTF">2012-03-26T21:10:22Z</dcterms:created>
  <dcterms:modified xsi:type="dcterms:W3CDTF">2012-12-17T18:57:42Z</dcterms:modified>
</cp:coreProperties>
</file>