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7" r:id="rId9"/>
    <p:sldId id="298" r:id="rId10"/>
    <p:sldId id="299" r:id="rId11"/>
    <p:sldId id="28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66FF"/>
    <a:srgbClr val="FF66CC"/>
    <a:srgbClr val="FF33CC"/>
    <a:srgbClr val="D3B857"/>
    <a:srgbClr val="FF6699"/>
    <a:srgbClr val="FFFF00"/>
    <a:srgbClr val="FFFF66"/>
    <a:srgbClr val="4CDEF2"/>
    <a:srgbClr val="10C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>
        <p:scale>
          <a:sx n="91" d="100"/>
          <a:sy n="91" d="100"/>
        </p:scale>
        <p:origin x="-786" y="6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8010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VY_32_INOVACE_VII_1_19: Test – Starověký Egypt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</a:t>
            </a:r>
            <a:r>
              <a:rPr lang="cs-CZ" dirty="0" smtClean="0"/>
              <a:t>VII</a:t>
            </a:r>
            <a:r>
              <a:rPr lang="cs-CZ" b="1" dirty="0" smtClean="0"/>
              <a:t>           Sada číslo: </a:t>
            </a:r>
            <a:r>
              <a:rPr lang="cs-CZ" dirty="0" smtClean="0"/>
              <a:t>1</a:t>
            </a:r>
            <a:r>
              <a:rPr lang="cs-CZ" b="1" dirty="0" smtClean="0"/>
              <a:t>             Pořadové číslo DUM:  </a:t>
            </a:r>
            <a:r>
              <a:rPr lang="cs-CZ" dirty="0" smtClean="0"/>
              <a:t>19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</a:t>
            </a:r>
            <a:r>
              <a:rPr lang="cs-CZ" b="1" dirty="0" smtClean="0"/>
              <a:t>:</a:t>
            </a:r>
            <a:r>
              <a:rPr lang="cs-CZ" dirty="0" smtClean="0"/>
              <a:t> opakovací test učiva o starověkém Egyptě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</a:t>
            </a:r>
            <a:r>
              <a:rPr lang="cs-CZ" dirty="0" smtClean="0"/>
              <a:t> žáci si formou testu zopakují a upevní vědomosti a znalosti o starověkém Egyptě</a:t>
            </a:r>
            <a:endParaRPr lang="cs-CZ" sz="16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</a:t>
            </a:r>
            <a:r>
              <a:rPr lang="cs-CZ" b="1" dirty="0" smtClean="0"/>
              <a:t>: </a:t>
            </a:r>
            <a:r>
              <a:rPr lang="cs-CZ" dirty="0" smtClean="0"/>
              <a:t>prezentace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</a:t>
            </a:r>
            <a:r>
              <a:rPr lang="cs-CZ" b="1" dirty="0" smtClean="0"/>
              <a:t>:</a:t>
            </a:r>
            <a:r>
              <a:rPr lang="cs-CZ" dirty="0" smtClean="0"/>
              <a:t> 11 – 12 let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</a:t>
            </a:r>
            <a:r>
              <a:rPr lang="cs-CZ" b="1" dirty="0" smtClean="0"/>
              <a:t>:</a:t>
            </a:r>
            <a:r>
              <a:rPr lang="cs-CZ" dirty="0" smtClean="0"/>
              <a:t> Egypt, Nil, pyramidy, papyrus, hieroglyfy, mumie, egyptologové, monoteismus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</a:t>
            </a:r>
            <a:r>
              <a:rPr lang="cs-CZ" b="1" dirty="0" smtClean="0"/>
              <a:t>:</a:t>
            </a:r>
            <a:r>
              <a:rPr lang="cs-CZ" dirty="0" smtClean="0"/>
              <a:t> interaktivní tabule, písemná forma testu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</a:t>
            </a:r>
            <a:r>
              <a:rPr lang="cs-CZ" b="1" dirty="0" smtClean="0"/>
              <a:t>:</a:t>
            </a:r>
            <a:r>
              <a:rPr lang="cs-CZ" dirty="0" smtClean="0"/>
              <a:t> 30 – 35 minut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Učitel žákům nejprve test prezentuje na interaktivní tabuli a žáci potom samostatně test vypracují. Pro kontrolu si mohou na závěr test vypracovat společně. Materiál je možno využít pro závěrečné shrnutí a zopakování  s </a:t>
            </a:r>
            <a:r>
              <a:rPr lang="cs-CZ" smtClean="0"/>
              <a:t>celou třídou.</a:t>
            </a:r>
            <a:r>
              <a:rPr lang="cs-CZ" b="1" smtClean="0"/>
              <a:t>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TEST – STAROVĚKÝ EGYPT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8856984" cy="4781128"/>
          </a:xfrm>
          <a:ln w="28575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cs-CZ" b="1" dirty="0" smtClean="0"/>
              <a:t>POZOR</a:t>
            </a:r>
            <a:r>
              <a:rPr lang="cs-CZ" dirty="0" smtClean="0"/>
              <a:t> – pokud nebude uvedeno jinak, budeš</a:t>
            </a:r>
          </a:p>
          <a:p>
            <a:pPr marL="0" indent="0">
              <a:buNone/>
            </a:pPr>
            <a:r>
              <a:rPr lang="cs-CZ" u="sng" dirty="0"/>
              <a:t> </a:t>
            </a:r>
            <a:r>
              <a:rPr lang="cs-CZ" u="sng" dirty="0" smtClean="0"/>
              <a:t> doplňovat slova </a:t>
            </a:r>
            <a:r>
              <a:rPr lang="cs-CZ" dirty="0" smtClean="0"/>
              <a:t>nebo </a:t>
            </a:r>
            <a:r>
              <a:rPr lang="cs-CZ" u="sng" dirty="0" smtClean="0"/>
              <a:t>označovat správné odpovědi</a:t>
            </a:r>
            <a:r>
              <a:rPr lang="cs-CZ" dirty="0" smtClean="0"/>
              <a:t>! </a:t>
            </a:r>
          </a:p>
          <a:p>
            <a:r>
              <a:rPr lang="cs-CZ" b="1" dirty="0" smtClean="0"/>
              <a:t>1)Doplň správná slova do textu:</a:t>
            </a:r>
          </a:p>
          <a:p>
            <a:pPr marL="0" indent="0">
              <a:buNone/>
            </a:pPr>
            <a:r>
              <a:rPr lang="cs-CZ" sz="2800" dirty="0" smtClean="0"/>
              <a:t>Egypt se rozkládá v severní …………… a protéká jím řeka ………</a:t>
            </a:r>
          </a:p>
          <a:p>
            <a:pPr marL="0" indent="0">
              <a:buNone/>
            </a:pPr>
            <a:r>
              <a:rPr lang="cs-CZ" sz="2800" dirty="0" smtClean="0"/>
              <a:t>Díky příznivým podmínkám(…………….., ………………………………)</a:t>
            </a:r>
          </a:p>
          <a:p>
            <a:pPr marL="0" indent="0">
              <a:buNone/>
            </a:pPr>
            <a:r>
              <a:rPr lang="cs-CZ" sz="2800" dirty="0" smtClean="0"/>
              <a:t>Zde vznikla vyspělá civilizace. Většinu obyvatelstva tvořili</a:t>
            </a:r>
          </a:p>
          <a:p>
            <a:pPr marL="0" indent="0">
              <a:buNone/>
            </a:pPr>
            <a:r>
              <a:rPr lang="cs-CZ" sz="2800" dirty="0" smtClean="0"/>
              <a:t>…………………. a …………………….. Včele říše stál …………………..,</a:t>
            </a:r>
          </a:p>
          <a:p>
            <a:pPr marL="0" indent="0">
              <a:buNone/>
            </a:pPr>
            <a:r>
              <a:rPr lang="cs-CZ" sz="2800" dirty="0"/>
              <a:t>k</a:t>
            </a:r>
            <a:r>
              <a:rPr lang="cs-CZ" sz="2800" dirty="0" smtClean="0"/>
              <a:t>terý se považoval za ……..... . Náboženství hrálo velkou roli,</a:t>
            </a:r>
          </a:p>
          <a:p>
            <a:pPr marL="0" indent="0">
              <a:buNone/>
            </a:pPr>
            <a:r>
              <a:rPr lang="cs-CZ" sz="2800" dirty="0"/>
              <a:t>p</a:t>
            </a:r>
            <a:r>
              <a:rPr lang="cs-CZ" sz="2800" dirty="0" smtClean="0"/>
              <a:t>rotože Egypťané věřili v …………………… život.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712235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5793507"/>
          </a:xfrm>
          <a:ln w="28575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cs-CZ" b="1" dirty="0" smtClean="0"/>
              <a:t>2)V období Staré říše byly postaveny: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z</a:t>
            </a:r>
            <a:r>
              <a:rPr lang="cs-CZ" dirty="0" smtClean="0"/>
              <a:t>ikkuraty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ppida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pyramidy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3)Doplň správná slova do textu:</a:t>
            </a:r>
          </a:p>
          <a:p>
            <a:pPr marL="0" indent="0">
              <a:buNone/>
            </a:pPr>
            <a:r>
              <a:rPr lang="cs-CZ" dirty="0" smtClean="0"/>
              <a:t>Nejzajímavějším panovníkem byl vládce ………………,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terý provedl …………………….. reformu. Lidé měli</a:t>
            </a:r>
          </a:p>
          <a:p>
            <a:pPr marL="0" indent="0">
              <a:buNone/>
            </a:pPr>
            <a:r>
              <a:rPr lang="cs-CZ" dirty="0"/>
              <a:t>u</a:t>
            </a:r>
            <a:r>
              <a:rPr lang="cs-CZ" dirty="0" smtClean="0"/>
              <a:t>ctívat pouze …….. boha………… Byl to bůh ……….</a:t>
            </a:r>
          </a:p>
          <a:p>
            <a:pPr marL="0" indent="0">
              <a:buNone/>
            </a:pPr>
            <a:r>
              <a:rPr lang="cs-CZ" dirty="0" smtClean="0"/>
              <a:t>Uctívání ……… boha se označuje jako ………teismus.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05107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476672"/>
            <a:ext cx="8784976" cy="5649491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4)Faraón </a:t>
            </a:r>
            <a:r>
              <a:rPr lang="cs-CZ" b="1" dirty="0" err="1" smtClean="0"/>
              <a:t>Ramesse</a:t>
            </a:r>
            <a:r>
              <a:rPr lang="cs-CZ" b="1" dirty="0" smtClean="0"/>
              <a:t> II. uzavřel mírovou smlouvu s: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Asyřany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 smtClean="0"/>
              <a:t>Hyksósy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Chetity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5)Samotného Césara okouzlila královna: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 smtClean="0"/>
              <a:t>Hatšepsovet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 err="1" smtClean="0"/>
              <a:t>Nofretari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Kleopatra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842644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6)V roce 31 př.n.l. byl Egypt připojen k: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Palestině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Římu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Řecku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7)Egypťané psali na: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p</a:t>
            </a:r>
            <a:r>
              <a:rPr lang="cs-CZ" dirty="0" smtClean="0"/>
              <a:t>apír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h</a:t>
            </a:r>
            <a:r>
              <a:rPr lang="cs-CZ" dirty="0" smtClean="0"/>
              <a:t>edvábí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papyrus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717456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8)Egypťané používali písmo zvané: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h</a:t>
            </a:r>
            <a:r>
              <a:rPr lang="cs-CZ" dirty="0" err="1" smtClean="0"/>
              <a:t>eroglyfy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k</a:t>
            </a:r>
            <a:r>
              <a:rPr lang="cs-CZ" dirty="0" err="1" smtClean="0"/>
              <a:t>línolyfy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Hieroglyfy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9)Mumie je: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elký </a:t>
            </a:r>
            <a:r>
              <a:rPr lang="cs-CZ" dirty="0" err="1" smtClean="0"/>
              <a:t>mumínek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 err="1"/>
              <a:t>n</a:t>
            </a:r>
            <a:r>
              <a:rPr lang="cs-CZ" dirty="0" err="1" smtClean="0"/>
              <a:t>abalzámované</a:t>
            </a:r>
            <a:r>
              <a:rPr lang="cs-CZ" dirty="0" smtClean="0"/>
              <a:t> tělo zemřelého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s</a:t>
            </a:r>
            <a:r>
              <a:rPr lang="cs-CZ" dirty="0" smtClean="0"/>
              <a:t>estra </a:t>
            </a:r>
            <a:r>
              <a:rPr lang="cs-CZ" dirty="0" err="1" smtClean="0"/>
              <a:t>furie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847733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10)Egyptský kalendář převzali i: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Řekové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Římané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Vikingové</a:t>
            </a:r>
          </a:p>
          <a:p>
            <a:pPr marL="514350" indent="-514350">
              <a:buFont typeface="+mj-lt"/>
              <a:buAutoNum type="alphaLcParenR"/>
            </a:pPr>
            <a:endParaRPr lang="cs-CZ" dirty="0"/>
          </a:p>
          <a:p>
            <a:r>
              <a:rPr lang="cs-CZ" b="1" dirty="0" smtClean="0"/>
              <a:t>11)Egyptologové zkoumají:</a:t>
            </a: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p</a:t>
            </a:r>
            <a:r>
              <a:rPr lang="cs-CZ" dirty="0" smtClean="0"/>
              <a:t>ouze pyramidy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s</a:t>
            </a:r>
            <a:r>
              <a:rPr lang="cs-CZ" dirty="0" smtClean="0"/>
              <a:t>oučasný Egypt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s</a:t>
            </a:r>
            <a:r>
              <a:rPr lang="cs-CZ" dirty="0" smtClean="0"/>
              <a:t>tarověký Egypt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23465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548680"/>
            <a:ext cx="8856984" cy="5577483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12)Spoj pojmy, které k sobě patří: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J.F. CHAMPOLLION              HLAVNÍ MĚSTO</a:t>
            </a:r>
          </a:p>
          <a:p>
            <a:pPr marL="0" indent="0">
              <a:buNone/>
            </a:pPr>
            <a:r>
              <a:rPr lang="cs-CZ" dirty="0" smtClean="0"/>
              <a:t>TUTANCHAMÓN                  ANGLICKÝ ARCHEOLOG</a:t>
            </a:r>
          </a:p>
          <a:p>
            <a:pPr marL="0" indent="0">
              <a:buNone/>
            </a:pPr>
            <a:r>
              <a:rPr lang="cs-CZ" dirty="0" smtClean="0"/>
              <a:t>H. CARTER                            FARAÓN</a:t>
            </a:r>
          </a:p>
          <a:p>
            <a:pPr marL="0" indent="0">
              <a:buNone/>
            </a:pPr>
            <a:r>
              <a:rPr lang="cs-CZ" dirty="0" smtClean="0"/>
              <a:t>MUMIE                                 ROZLUŠTITEL HIEROGLYFŮ</a:t>
            </a:r>
          </a:p>
          <a:p>
            <a:pPr marL="0" indent="0">
              <a:buNone/>
            </a:pPr>
            <a:r>
              <a:rPr lang="cs-CZ" dirty="0" smtClean="0"/>
              <a:t>HIEROGLYFY                         POSMRTNÁ SCHRÁNKA</a:t>
            </a:r>
          </a:p>
          <a:p>
            <a:pPr marL="0" indent="0">
              <a:buNone/>
            </a:pPr>
            <a:r>
              <a:rPr lang="cs-CZ" dirty="0" smtClean="0"/>
              <a:t>SFINGA                                 EGYPTSKÉ PÍSMO</a:t>
            </a:r>
          </a:p>
          <a:p>
            <a:pPr marL="0" indent="0">
              <a:buNone/>
            </a:pPr>
            <a:r>
              <a:rPr lang="cs-CZ" dirty="0" smtClean="0"/>
              <a:t>MENNOFER                         EGYPTSKÁ SOCHA</a:t>
            </a:r>
          </a:p>
          <a:p>
            <a:pPr marL="0" indent="0">
              <a:buNone/>
            </a:pPr>
            <a:r>
              <a:rPr lang="cs-CZ" dirty="0" smtClean="0"/>
              <a:t>ÚDOLÍ KRÁLŮ                      POHŘEBIŠTĚ</a:t>
            </a:r>
          </a:p>
        </p:txBody>
      </p:sp>
    </p:spTree>
    <p:extLst>
      <p:ext uri="{BB962C8B-B14F-4D97-AF65-F5344CB8AC3E}">
        <p14:creationId xmlns:p14="http://schemas.microsoft.com/office/powerpoint/2010/main" val="249227359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04664"/>
            <a:ext cx="8712968" cy="5721499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13)Nakresli obrázek ve stylu egyptských malířů: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7031323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467544" y="22286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MANDELOVÁ, Helena; KUNSTOVÁ, Eliška; PAŘÍZKOVÁ, Ilona. </a:t>
            </a:r>
            <a:r>
              <a:rPr lang="cs-CZ" i="1" dirty="0"/>
              <a:t>Dějiny pravěku a starověku</a:t>
            </a:r>
            <a:r>
              <a:rPr lang="cs-CZ" dirty="0"/>
              <a:t>. Liberec: Dialog, 2001, ISBN 80-86218-57-0</a:t>
            </a:r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</TotalTime>
  <Words>332</Words>
  <Application>Microsoft Office PowerPoint</Application>
  <PresentationFormat>Předvádění na obrazovce (4:3)</PresentationFormat>
  <Paragraphs>96</Paragraphs>
  <Slides>11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Prezentace aplikace PowerPoint</vt:lpstr>
      <vt:lpstr>TEST – STAROVĚKÝ EGYPT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197</cp:revision>
  <dcterms:created xsi:type="dcterms:W3CDTF">2012-03-26T21:10:22Z</dcterms:created>
  <dcterms:modified xsi:type="dcterms:W3CDTF">2013-01-06T14:33:39Z</dcterms:modified>
</cp:coreProperties>
</file>