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28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9FF33"/>
    <a:srgbClr val="FF66FF"/>
    <a:srgbClr val="FF66CC"/>
    <a:srgbClr val="FF33CC"/>
    <a:srgbClr val="D3B857"/>
    <a:srgbClr val="FF6699"/>
    <a:srgbClr val="FFFF66"/>
    <a:srgbClr val="4CDEF2"/>
    <a:srgbClr val="10C7E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10" autoAdjust="0"/>
  </p:normalViewPr>
  <p:slideViewPr>
    <p:cSldViewPr>
      <p:cViewPr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2062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VY_32_INOVACE_VII_1_20: Starověká Palestina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</a:t>
            </a:r>
            <a:r>
              <a:rPr lang="cs-CZ" b="1" dirty="0" smtClean="0"/>
              <a:t>          Sada číslo: </a:t>
            </a:r>
            <a:r>
              <a:rPr lang="cs-CZ" dirty="0" smtClean="0"/>
              <a:t>1</a:t>
            </a:r>
            <a:r>
              <a:rPr lang="cs-CZ" b="1" dirty="0" smtClean="0"/>
              <a:t>            Pořadové číslo DUM: </a:t>
            </a:r>
            <a:r>
              <a:rPr lang="cs-CZ" dirty="0" smtClean="0"/>
              <a:t>20</a:t>
            </a:r>
            <a:r>
              <a:rPr lang="cs-CZ" b="1" dirty="0" smtClean="0"/>
              <a:t>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5"/>
            <a:ext cx="727280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</a:t>
            </a:r>
            <a:r>
              <a:rPr lang="cs-CZ" sz="1600" dirty="0" smtClean="0"/>
              <a:t> seznámení s počátky bohaté historie židovského národa a </a:t>
            </a:r>
          </a:p>
          <a:p>
            <a:r>
              <a:rPr lang="cs-CZ" sz="1600" dirty="0"/>
              <a:t>s</a:t>
            </a:r>
            <a:r>
              <a:rPr lang="cs-CZ" sz="1600" dirty="0" smtClean="0"/>
              <a:t> jeho přínosem pro naši civilizaci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</a:t>
            </a:r>
            <a:r>
              <a:rPr lang="cs-CZ" sz="1600" dirty="0" smtClean="0"/>
              <a:t> žáci se seznámí s pohnutými osudy židovského národa a s významem bible pro světovou kulturu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</a:t>
            </a:r>
            <a:r>
              <a:rPr lang="cs-CZ" sz="1600" dirty="0" smtClean="0"/>
              <a:t> 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 </a:t>
            </a:r>
            <a:r>
              <a:rPr lang="cs-CZ" sz="1600" dirty="0" smtClean="0"/>
              <a:t>11 – 12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smtClean="0"/>
              <a:t>Palestina, Hebrejci, Mojžíš, Šalamoun, Jeruzalém, Bible, Tóra, Ježíš Kristus 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 </a:t>
            </a:r>
            <a:r>
              <a:rPr lang="cs-CZ" sz="1600" dirty="0" smtClean="0"/>
              <a:t>interaktivní tabule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Potřebný čas pro výuku DŮM: </a:t>
            </a:r>
            <a:r>
              <a:rPr lang="cs-CZ" sz="1600" dirty="0" smtClean="0"/>
              <a:t>35 – 40 minut</a:t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Po úvodní motivační hádance se žáci formou prezentace na interaktivní tabuli doplněné výkladem učitele seznámí s dějinami starověké Palestiny, </a:t>
            </a:r>
          </a:p>
          <a:p>
            <a:r>
              <a:rPr lang="cs-CZ" sz="1600" dirty="0"/>
              <a:t>s</a:t>
            </a:r>
            <a:r>
              <a:rPr lang="cs-CZ" sz="1600" dirty="0" smtClean="0"/>
              <a:t> osudy židovského národa a s Biblí jako základním textem Židů  i   křesťanů. Potom společně vypracují opakovací cvičení a samostatně splní poslední dva úkoly.</a:t>
            </a:r>
            <a:r>
              <a:rPr lang="cs-CZ" sz="1600" b="1" dirty="0" smtClean="0"/>
              <a:t>    </a:t>
            </a:r>
            <a:endParaRPr lang="cs-CZ" sz="1600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r>
              <a:rPr lang="cs-CZ" sz="1600" b="1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2856164"/>
            <a:ext cx="5400600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STAROVĚKÁ PALESTINA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xmlns="" val="265546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PRO BYSTRÉ HLAVY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Poznáš, kterému národu patří tyto symboly?</a:t>
            </a:r>
            <a:endParaRPr lang="cs-CZ" b="1" dirty="0"/>
          </a:p>
        </p:txBody>
      </p:sp>
      <p:pic>
        <p:nvPicPr>
          <p:cNvPr id="1026" name="Picture 2" descr="C:\Program Files (x86)\Microsoft Office\MEDIA\CAGCAT10\j028592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2794" y="2564904"/>
            <a:ext cx="3411214" cy="301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436096" y="2852936"/>
            <a:ext cx="1867050" cy="7386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 MENORA</a:t>
            </a:r>
          </a:p>
          <a:p>
            <a:r>
              <a:rPr lang="cs-CZ" dirty="0" smtClean="0"/>
              <a:t>= židovský svícen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36096" y="4473986"/>
            <a:ext cx="2186496" cy="7386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  HVĚZDA</a:t>
            </a:r>
          </a:p>
          <a:p>
            <a:r>
              <a:rPr lang="cs-CZ" dirty="0" smtClean="0"/>
              <a:t>=Davidova, šesticípá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3" y="5949281"/>
            <a:ext cx="6840760" cy="5847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HEBREJCI = IZRAELITÉ = ŽIDÉ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102046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STAROVĚKÁ PALESTINA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856984" cy="4813995"/>
          </a:xfrm>
          <a:ln w="28575"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cs-CZ" b="1" dirty="0" smtClean="0"/>
              <a:t>KDE </a:t>
            </a:r>
            <a:r>
              <a:rPr lang="cs-CZ" dirty="0" smtClean="0"/>
              <a:t>– </a:t>
            </a:r>
            <a:r>
              <a:rPr lang="cs-CZ" b="1" dirty="0" smtClean="0"/>
              <a:t>území KANAÁN </a:t>
            </a:r>
            <a:r>
              <a:rPr lang="cs-CZ" dirty="0" smtClean="0"/>
              <a:t>= jihovýchodní Středomoří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(oblast mezi Egyptem a Mezopotámií)</a:t>
            </a:r>
          </a:p>
          <a:p>
            <a:r>
              <a:rPr lang="cs-CZ" b="1" dirty="0" smtClean="0"/>
              <a:t>KDO</a:t>
            </a:r>
            <a:r>
              <a:rPr lang="cs-CZ" dirty="0" smtClean="0"/>
              <a:t> – </a:t>
            </a:r>
            <a:r>
              <a:rPr lang="cs-CZ" b="1" dirty="0" smtClean="0"/>
              <a:t>národ HEBREJCŮ</a:t>
            </a:r>
          </a:p>
          <a:p>
            <a:r>
              <a:rPr lang="cs-CZ" b="1" dirty="0" smtClean="0"/>
              <a:t>KDY</a:t>
            </a:r>
            <a:r>
              <a:rPr lang="cs-CZ" dirty="0" smtClean="0"/>
              <a:t> – r.1850 př.n.l.= </a:t>
            </a:r>
            <a:r>
              <a:rPr lang="cs-CZ" b="1" dirty="0" smtClean="0"/>
              <a:t>praotec Abrahám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(příchod z Uru do Palestiny)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r.1500 př.n.l. = odchod do Egypta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r. 1240 př.n.l. = </a:t>
            </a:r>
            <a:r>
              <a:rPr lang="cs-CZ" b="1" dirty="0" smtClean="0"/>
              <a:t>návrat z Egypta (MOJŽÍŠ)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r. 1000 př.n.l. = </a:t>
            </a:r>
            <a:r>
              <a:rPr lang="cs-CZ" b="1" dirty="0" smtClean="0"/>
              <a:t>1.stát – Jeruzalémské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           království</a:t>
            </a:r>
          </a:p>
        </p:txBody>
      </p:sp>
    </p:spTree>
    <p:extLst>
      <p:ext uri="{BB962C8B-B14F-4D97-AF65-F5344CB8AC3E}">
        <p14:creationId xmlns:p14="http://schemas.microsoft.com/office/powerpoint/2010/main" xmlns="" val="425182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686800" cy="8382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dirty="0" smtClean="0"/>
              <a:t>STAROVĚKÁ PALESTINA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686800" cy="4608513"/>
          </a:xfrm>
          <a:ln w="28575"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1. stát = Jeruzalémské království</a:t>
            </a:r>
          </a:p>
          <a:p>
            <a:r>
              <a:rPr lang="cs-CZ" dirty="0"/>
              <a:t>h</a:t>
            </a:r>
            <a:r>
              <a:rPr lang="cs-CZ" dirty="0" smtClean="0"/>
              <a:t>lavní město = </a:t>
            </a:r>
            <a:r>
              <a:rPr lang="cs-CZ" b="1" dirty="0" smtClean="0"/>
              <a:t>JERUZALÉM</a:t>
            </a:r>
          </a:p>
          <a:p>
            <a:r>
              <a:rPr lang="cs-CZ" dirty="0"/>
              <a:t>v</a:t>
            </a:r>
            <a:r>
              <a:rPr lang="cs-CZ" dirty="0" smtClean="0"/>
              <a:t>ýznamní panovníci = </a:t>
            </a:r>
            <a:r>
              <a:rPr lang="cs-CZ" b="1" dirty="0" smtClean="0"/>
              <a:t>DAVID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= </a:t>
            </a:r>
            <a:r>
              <a:rPr lang="cs-CZ" b="1" dirty="0" smtClean="0"/>
              <a:t>ŠALAMOUN</a:t>
            </a:r>
          </a:p>
          <a:p>
            <a:r>
              <a:rPr lang="cs-CZ" dirty="0"/>
              <a:t>v</a:t>
            </a:r>
            <a:r>
              <a:rPr lang="cs-CZ" dirty="0" smtClean="0"/>
              <a:t>ýznamná stavba = </a:t>
            </a:r>
            <a:r>
              <a:rPr lang="cs-CZ" b="1" dirty="0" smtClean="0"/>
              <a:t>Šalamounův chrám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= místo náboženských obřadů</a:t>
            </a:r>
          </a:p>
          <a:p>
            <a:r>
              <a:rPr lang="cs-CZ" dirty="0"/>
              <a:t>h</a:t>
            </a:r>
            <a:r>
              <a:rPr lang="cs-CZ" dirty="0" smtClean="0"/>
              <a:t>istorie národa = strádání a překážky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= babylónské zajetí, římská nadvláda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= život v </a:t>
            </a:r>
            <a:r>
              <a:rPr lang="cs-CZ" b="1" dirty="0" smtClean="0"/>
              <a:t>DIASPOŘE = rozptýlení, život mimo území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historické Palestiny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92114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ŽIDOVSKÉ NÁBOŽENSTVÍ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686800" cy="4525963"/>
          </a:xfrm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dirty="0"/>
              <a:t>v</a:t>
            </a:r>
            <a:r>
              <a:rPr lang="cs-CZ" dirty="0" smtClean="0"/>
              <a:t>znik – 2.tis.př.n.l.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b="1" dirty="0" smtClean="0"/>
              <a:t>JAHVISMUS (JUDAISMUS)</a:t>
            </a:r>
          </a:p>
          <a:p>
            <a:r>
              <a:rPr lang="cs-CZ" b="1" dirty="0"/>
              <a:t>m</a:t>
            </a:r>
            <a:r>
              <a:rPr lang="cs-CZ" b="1" dirty="0" smtClean="0"/>
              <a:t>onoteismus = vyznávání 1 Boha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židovský bůh = JAHVE (HOSPODIN)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(=Židé jsou vyvolený národ)</a:t>
            </a:r>
          </a:p>
          <a:p>
            <a:r>
              <a:rPr lang="cs-CZ" b="1" dirty="0"/>
              <a:t>s</a:t>
            </a:r>
            <a:r>
              <a:rPr lang="cs-CZ" b="1" dirty="0" smtClean="0"/>
              <a:t>vatá kniha = BIBLE</a:t>
            </a:r>
          </a:p>
          <a:p>
            <a:r>
              <a:rPr lang="cs-CZ" b="1" dirty="0"/>
              <a:t>ž</a:t>
            </a:r>
            <a:r>
              <a:rPr lang="cs-CZ" b="1" dirty="0" smtClean="0"/>
              <a:t>idovské chrámy = SYNAGOGY</a:t>
            </a:r>
          </a:p>
          <a:p>
            <a:r>
              <a:rPr lang="cs-CZ" dirty="0"/>
              <a:t>ž</a:t>
            </a:r>
            <a:r>
              <a:rPr lang="cs-CZ" dirty="0" smtClean="0"/>
              <a:t>idovská víra = důležitá </a:t>
            </a:r>
            <a:r>
              <a:rPr lang="cs-CZ" b="1" dirty="0" smtClean="0"/>
              <a:t>role PROROKŮ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ohlašují </a:t>
            </a:r>
            <a:r>
              <a:rPr lang="cs-CZ" b="1" dirty="0" smtClean="0"/>
              <a:t>příchod MESIÁŠE </a:t>
            </a:r>
            <a:r>
              <a:rPr lang="cs-CZ" dirty="0" smtClean="0"/>
              <a:t>(spasitele) </a:t>
            </a:r>
          </a:p>
        </p:txBody>
      </p:sp>
    </p:spTree>
    <p:extLst>
      <p:ext uri="{BB962C8B-B14F-4D97-AF65-F5344CB8AC3E}">
        <p14:creationId xmlns:p14="http://schemas.microsoft.com/office/powerpoint/2010/main" xmlns="" val="93815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BIBLE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58514"/>
            <a:ext cx="8686800" cy="5382854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000" dirty="0" smtClean="0"/>
              <a:t>=</a:t>
            </a:r>
            <a:r>
              <a:rPr lang="cs-CZ" sz="3000" b="1" dirty="0" smtClean="0"/>
              <a:t>soubor textů </a:t>
            </a:r>
            <a:r>
              <a:rPr lang="cs-CZ" sz="3000" dirty="0" smtClean="0"/>
              <a:t>(různý obsah, různá doba vzniku)</a:t>
            </a:r>
          </a:p>
          <a:p>
            <a:r>
              <a:rPr lang="cs-CZ" sz="3000" dirty="0" smtClean="0"/>
              <a:t>=</a:t>
            </a:r>
            <a:r>
              <a:rPr lang="cs-CZ" sz="3000" b="1" dirty="0" smtClean="0"/>
              <a:t>skládá se ze </a:t>
            </a:r>
            <a:r>
              <a:rPr lang="cs-CZ" sz="3000" b="1" u="sng" dirty="0" smtClean="0"/>
              <a:t>2 částí: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2852936"/>
            <a:ext cx="2865491" cy="52322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STARÝ ZÁKON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2577150"/>
            <a:ext cx="2736304" cy="52322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NOVÝ ZÁKON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3356992"/>
            <a:ext cx="3927351" cy="286232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/>
              <a:t>h</a:t>
            </a:r>
            <a:r>
              <a:rPr lang="cs-CZ" sz="2000" b="1" dirty="0" smtClean="0"/>
              <a:t>l. část = TÓRA</a:t>
            </a:r>
          </a:p>
          <a:p>
            <a:r>
              <a:rPr lang="cs-CZ" sz="2000" dirty="0" smtClean="0"/>
              <a:t>(5 knih Mojžíšových)</a:t>
            </a:r>
          </a:p>
          <a:p>
            <a:r>
              <a:rPr lang="cs-CZ" sz="2000" b="1" u="sng" dirty="0" smtClean="0"/>
              <a:t>Obsah:</a:t>
            </a:r>
          </a:p>
          <a:p>
            <a:r>
              <a:rPr lang="cs-CZ" sz="2000" dirty="0" smtClean="0"/>
              <a:t>Stvoření světa a člověka Bohem</a:t>
            </a:r>
          </a:p>
          <a:p>
            <a:r>
              <a:rPr lang="cs-CZ" sz="2000" dirty="0" smtClean="0"/>
              <a:t>O potopě světa</a:t>
            </a:r>
          </a:p>
          <a:p>
            <a:r>
              <a:rPr lang="cs-CZ" sz="2000" dirty="0" smtClean="0"/>
              <a:t>O Mojžíšovi, O Davidovi</a:t>
            </a:r>
          </a:p>
          <a:p>
            <a:r>
              <a:rPr lang="cs-CZ" sz="2000" dirty="0" smtClean="0"/>
              <a:t>Desatero božích přikázání</a:t>
            </a:r>
          </a:p>
          <a:p>
            <a:r>
              <a:rPr lang="cs-CZ" sz="2000" dirty="0" smtClean="0"/>
              <a:t>Kniha přísloví</a:t>
            </a:r>
          </a:p>
          <a:p>
            <a:r>
              <a:rPr lang="cs-CZ" sz="2000" dirty="0" smtClean="0"/>
              <a:t>Šalamounova Píseň písní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6309320"/>
            <a:ext cx="2370061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Židé = čtení z Tóry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53212" y="3314770"/>
            <a:ext cx="2975171" cy="13234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/>
              <a:t>o</a:t>
            </a:r>
            <a:r>
              <a:rPr lang="cs-CZ" sz="2000" b="1" dirty="0" smtClean="0"/>
              <a:t>bsahuje 27 knih</a:t>
            </a:r>
          </a:p>
          <a:p>
            <a:r>
              <a:rPr lang="cs-CZ" sz="2000" b="1" dirty="0"/>
              <a:t>h</a:t>
            </a:r>
            <a:r>
              <a:rPr lang="cs-CZ" sz="2000" b="1" dirty="0" smtClean="0"/>
              <a:t>l. část = EVANGELIA</a:t>
            </a:r>
          </a:p>
          <a:p>
            <a:r>
              <a:rPr lang="cs-CZ" sz="2000" dirty="0" smtClean="0"/>
              <a:t>Zachycují život a smrt</a:t>
            </a:r>
          </a:p>
          <a:p>
            <a:r>
              <a:rPr lang="cs-CZ" sz="2000" dirty="0" smtClean="0"/>
              <a:t>Ježíše Krista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86780" y="5013176"/>
            <a:ext cx="2869596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/>
              <a:t>k</a:t>
            </a:r>
            <a:r>
              <a:rPr lang="cs-CZ" sz="2000" b="1" dirty="0" smtClean="0"/>
              <a:t>řesťanská Bible</a:t>
            </a:r>
          </a:p>
          <a:p>
            <a:r>
              <a:rPr lang="cs-CZ" sz="2000" b="1" dirty="0" smtClean="0"/>
              <a:t>= Starý a Nový zákon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27419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CO JSME SI</a:t>
            </a:r>
            <a:r>
              <a:rPr lang="en-US" sz="4000" b="1" dirty="0" smtClean="0"/>
              <a:t> ZAPAMA</a:t>
            </a:r>
            <a:r>
              <a:rPr lang="cs-CZ" sz="4000" b="1" dirty="0" smtClean="0"/>
              <a:t>MATOVALI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cs-CZ" b="1" dirty="0" smtClean="0"/>
              <a:t>Spoj pojmy, které k sobě patří:</a:t>
            </a:r>
          </a:p>
          <a:p>
            <a:pPr marL="0" indent="0">
              <a:buNone/>
            </a:pPr>
            <a:r>
              <a:rPr lang="cs-CZ" b="1" dirty="0" smtClean="0"/>
              <a:t>TÓRA                                                   BOŽÍ ZÁKON</a:t>
            </a:r>
          </a:p>
          <a:p>
            <a:pPr marL="0" indent="0">
              <a:buNone/>
            </a:pPr>
            <a:r>
              <a:rPr lang="cs-CZ" b="1" dirty="0" smtClean="0"/>
              <a:t>SYNAGOGA                                         SPASITEL</a:t>
            </a:r>
          </a:p>
          <a:p>
            <a:pPr marL="0" indent="0">
              <a:buNone/>
            </a:pPr>
            <a:r>
              <a:rPr lang="cs-CZ" b="1" dirty="0" smtClean="0"/>
              <a:t>DESATERO                                          ŽIDOVSKÝ BŮH</a:t>
            </a:r>
          </a:p>
          <a:p>
            <a:pPr marL="0" indent="0">
              <a:buNone/>
            </a:pPr>
            <a:r>
              <a:rPr lang="cs-CZ" b="1" dirty="0" smtClean="0"/>
              <a:t>JUDAISMUS                                        ŽIDOVSKÝ KRÁL</a:t>
            </a:r>
          </a:p>
          <a:p>
            <a:pPr marL="0" indent="0">
              <a:buNone/>
            </a:pPr>
            <a:r>
              <a:rPr lang="cs-CZ" b="1" dirty="0" smtClean="0"/>
              <a:t>JERUZALÉM                                        PĚT KNIH MOJŽÍŠOVÝCH</a:t>
            </a:r>
          </a:p>
          <a:p>
            <a:pPr marL="0" indent="0">
              <a:buNone/>
            </a:pPr>
            <a:r>
              <a:rPr lang="cs-CZ" b="1" dirty="0" smtClean="0"/>
              <a:t>JAHVE                                                  ROZPTÝLENÍ</a:t>
            </a:r>
          </a:p>
          <a:p>
            <a:pPr marL="0" indent="0">
              <a:buNone/>
            </a:pPr>
            <a:r>
              <a:rPr lang="cs-CZ" b="1" dirty="0" smtClean="0"/>
              <a:t>ŠALAMOUN                                         JEDNOBOŽSTVÍ</a:t>
            </a:r>
          </a:p>
          <a:p>
            <a:pPr marL="0" indent="0">
              <a:buNone/>
            </a:pPr>
            <a:r>
              <a:rPr lang="cs-CZ" b="1" dirty="0" smtClean="0"/>
              <a:t>DIASPORA                                           ŽIDOVSKÝ CHRÁM</a:t>
            </a:r>
          </a:p>
          <a:p>
            <a:pPr marL="0" indent="0">
              <a:buNone/>
            </a:pPr>
            <a:r>
              <a:rPr lang="cs-CZ" b="1" dirty="0" smtClean="0"/>
              <a:t>MONOTEISMUS                                  HLAVNÍ MĚSTO</a:t>
            </a:r>
          </a:p>
          <a:p>
            <a:pPr marL="0" indent="0">
              <a:buNone/>
            </a:pPr>
            <a:r>
              <a:rPr lang="cs-CZ" b="1" dirty="0" smtClean="0"/>
              <a:t>MESIÁŠ                                               ŽIDOVSKÉ NÁBOŽENSTVÍ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0284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CO JSME SI ZAPAMATOVALI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dirty="0" smtClean="0"/>
              <a:t>Židé mají Desatero, napiš svých 5 přikázání,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která bys chtěl ve svém životě dodržovat:</a:t>
            </a:r>
          </a:p>
          <a:p>
            <a:pPr marL="0" indent="0">
              <a:buNone/>
            </a:pPr>
            <a:r>
              <a:rPr lang="cs-CZ" dirty="0" smtClean="0"/>
              <a:t>1)</a:t>
            </a:r>
          </a:p>
          <a:p>
            <a:pPr marL="0" indent="0">
              <a:buNone/>
            </a:pPr>
            <a:r>
              <a:rPr lang="cs-CZ" dirty="0" smtClean="0"/>
              <a:t>2)</a:t>
            </a:r>
          </a:p>
          <a:p>
            <a:pPr marL="0" indent="0">
              <a:buNone/>
            </a:pPr>
            <a:r>
              <a:rPr lang="cs-CZ" dirty="0" smtClean="0"/>
              <a:t>3)</a:t>
            </a:r>
          </a:p>
          <a:p>
            <a:pPr marL="0" indent="0">
              <a:buNone/>
            </a:pPr>
            <a:r>
              <a:rPr lang="cs-CZ" dirty="0" smtClean="0"/>
              <a:t>4)</a:t>
            </a:r>
          </a:p>
          <a:p>
            <a:pPr marL="0" indent="0">
              <a:buNone/>
            </a:pPr>
            <a:r>
              <a:rPr lang="cs-CZ" dirty="0" smtClean="0"/>
              <a:t>5)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7021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CO JSME SI ZAPAMATOVALI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Nakresli Davidovu hvězdu.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Víš, kdy byl tento symbol zneužit k </a:t>
            </a:r>
            <a:r>
              <a:rPr lang="cs-CZ" b="1" dirty="0" smtClean="0"/>
              <a:t>označování židovského </a:t>
            </a:r>
            <a:r>
              <a:rPr lang="cs-CZ" b="1" dirty="0" smtClean="0"/>
              <a:t>obyvatelstva?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06294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395536" y="21566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MANDELOVÁ, Helena; KUNSTOVÁ, Eliška; PAŘÍZKOVÁ, Ilona. </a:t>
            </a:r>
            <a:r>
              <a:rPr lang="cs-CZ" i="1" dirty="0"/>
              <a:t>Dějiny pravěku a starověku</a:t>
            </a:r>
            <a:r>
              <a:rPr lang="cs-CZ" dirty="0"/>
              <a:t>. Liberec: Dialog, 2001, ISBN 80-86218-57-0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976</TotalTime>
  <Words>486</Words>
  <Application>Microsoft Office PowerPoint</Application>
  <PresentationFormat>Předvádění na obrazovce (4:3)</PresentationFormat>
  <Paragraphs>116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Snímek 2</vt:lpstr>
      <vt:lpstr>Snímek 3</vt:lpstr>
      <vt:lpstr>PRO BYSTRÉ HLAVY</vt:lpstr>
      <vt:lpstr>STAROVĚKÁ PALESTINA</vt:lpstr>
      <vt:lpstr>STAROVĚKÁ PALESTINA</vt:lpstr>
      <vt:lpstr>ŽIDOVSKÉ NÁBOŽENSTVÍ</vt:lpstr>
      <vt:lpstr>BIBLE </vt:lpstr>
      <vt:lpstr>CO JSME SI ZAPAMAMATOVALI</vt:lpstr>
      <vt:lpstr>CO JSME SI ZAPAMATOVALI</vt:lpstr>
      <vt:lpstr>CO JSME SI ZAPAMATOVALI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U1</cp:lastModifiedBy>
  <cp:revision>204</cp:revision>
  <dcterms:created xsi:type="dcterms:W3CDTF">2012-03-26T21:10:22Z</dcterms:created>
  <dcterms:modified xsi:type="dcterms:W3CDTF">2013-01-25T14:50:54Z</dcterms:modified>
</cp:coreProperties>
</file>