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8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76" autoAdjust="0"/>
    <p:restoredTop sz="94610" autoAdjust="0"/>
  </p:normalViewPr>
  <p:slideViewPr>
    <p:cSldViewPr>
      <p:cViewPr>
        <p:scale>
          <a:sx n="91" d="100"/>
          <a:sy n="91" d="100"/>
        </p:scale>
        <p:origin x="-546" y="-3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9014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VY_32_INOVACE_XI_1_01:Opakování učiva 7. </a:t>
            </a:r>
            <a:r>
              <a:rPr lang="cs-CZ" smtClean="0"/>
              <a:t>ročníku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XI</a:t>
            </a:r>
            <a:r>
              <a:rPr lang="cs-CZ" b="1" dirty="0" smtClean="0"/>
              <a:t>          Sada číslo: </a:t>
            </a:r>
            <a:r>
              <a:rPr lang="cs-CZ" dirty="0"/>
              <a:t>1</a:t>
            </a:r>
            <a:r>
              <a:rPr lang="cs-CZ" b="1" dirty="0" smtClean="0"/>
              <a:t>            Pořadové číslo DUM:</a:t>
            </a:r>
            <a:r>
              <a:rPr lang="cs-CZ" dirty="0" smtClean="0"/>
              <a:t> 01</a:t>
            </a:r>
            <a:r>
              <a:rPr lang="cs-CZ" b="1" dirty="0" smtClean="0"/>
              <a:t> 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opakovací test z učiva 7. ročníku z českého jazyka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žáci si formou testu zopakují a upevní vědomosti </a:t>
            </a:r>
            <a:r>
              <a:rPr lang="cs-CZ" dirty="0" smtClean="0"/>
              <a:t>                     z </a:t>
            </a:r>
            <a:r>
              <a:rPr lang="cs-CZ" dirty="0" smtClean="0"/>
              <a:t>tvarosloví a skladby 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13 – 14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</a:t>
            </a:r>
            <a:r>
              <a:rPr lang="cs-CZ" dirty="0" smtClean="0"/>
              <a:t> velká písmena, tvarosloví, stupňování příslovcí, synonyma, antonyma, přívlastek, věta jednočlenná a dvojčlenná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tabule, písemná forma testu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35 – 40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Učitel žákům vysvětlí na interaktivní tabuli zadání testu a postup při plnění jednotlivých úkolů. Žáci potom samostatně vypracují jednotlivé úkoly. Test je možné využít i pro společné opakování na interaktivní tabuli.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Opakování učiva 7. ročníku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/>
          <a:lstStyle/>
          <a:p>
            <a:r>
              <a:rPr lang="cs-CZ" b="1" dirty="0" smtClean="0"/>
              <a:t>1) Oprav chyby v textu:</a:t>
            </a:r>
          </a:p>
          <a:p>
            <a:pPr marL="0" indent="0">
              <a:buNone/>
            </a:pPr>
            <a:r>
              <a:rPr lang="cs-CZ" dirty="0" err="1" smtClean="0"/>
              <a:t>Starobilé</a:t>
            </a:r>
            <a:r>
              <a:rPr lang="cs-CZ" dirty="0" smtClean="0"/>
              <a:t> </a:t>
            </a:r>
            <a:r>
              <a:rPr lang="cs-CZ" dirty="0" err="1" smtClean="0"/>
              <a:t>mněsto</a:t>
            </a:r>
            <a:r>
              <a:rPr lang="cs-CZ" dirty="0" smtClean="0"/>
              <a:t> </a:t>
            </a:r>
            <a:r>
              <a:rPr lang="cs-CZ" dirty="0" err="1" smtClean="0"/>
              <a:t>jičín</a:t>
            </a:r>
            <a:r>
              <a:rPr lang="cs-CZ" dirty="0" smtClean="0"/>
              <a:t> je </a:t>
            </a:r>
            <a:r>
              <a:rPr lang="cs-CZ" dirty="0" err="1" smtClean="0"/>
              <a:t>vztupní</a:t>
            </a:r>
            <a:r>
              <a:rPr lang="cs-CZ" dirty="0" smtClean="0"/>
              <a:t> brannou do </a:t>
            </a:r>
            <a:r>
              <a:rPr lang="cs-CZ" dirty="0" err="1" smtClean="0"/>
              <a:t>Čes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r>
              <a:rPr lang="cs-CZ" dirty="0" err="1"/>
              <a:t>k</a:t>
            </a:r>
            <a:r>
              <a:rPr lang="cs-CZ" dirty="0" err="1" smtClean="0"/>
              <a:t>ého</a:t>
            </a:r>
            <a:r>
              <a:rPr lang="cs-CZ" dirty="0" smtClean="0"/>
              <a:t> Ráje. </a:t>
            </a:r>
            <a:r>
              <a:rPr lang="cs-CZ" dirty="0" err="1" smtClean="0"/>
              <a:t>Přemíšlím</a:t>
            </a:r>
            <a:r>
              <a:rPr lang="cs-CZ" dirty="0" smtClean="0"/>
              <a:t> o přijímacích </a:t>
            </a:r>
            <a:r>
              <a:rPr lang="cs-CZ" dirty="0" err="1" smtClean="0"/>
              <a:t>skouškách</a:t>
            </a:r>
            <a:r>
              <a:rPr lang="cs-CZ" dirty="0" smtClean="0"/>
              <a:t> na </a:t>
            </a:r>
          </a:p>
          <a:p>
            <a:pPr marL="0" indent="0">
              <a:buNone/>
            </a:pPr>
            <a:r>
              <a:rPr lang="cs-CZ" dirty="0"/>
              <a:t>g</a:t>
            </a:r>
            <a:r>
              <a:rPr lang="cs-CZ" dirty="0" smtClean="0"/>
              <a:t>ymnázium a Obchodní akademii. Loňské vánoce</a:t>
            </a:r>
          </a:p>
          <a:p>
            <a:pPr marL="0" indent="0">
              <a:buNone/>
            </a:pPr>
            <a:r>
              <a:rPr lang="cs-CZ" dirty="0" err="1"/>
              <a:t>s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ztrávili</a:t>
            </a:r>
            <a:r>
              <a:rPr lang="cs-CZ" dirty="0" smtClean="0"/>
              <a:t> u </a:t>
            </a:r>
            <a:r>
              <a:rPr lang="cs-CZ" dirty="0" err="1" smtClean="0"/>
              <a:t>známích</a:t>
            </a:r>
            <a:r>
              <a:rPr lang="cs-CZ" dirty="0" smtClean="0"/>
              <a:t> v </a:t>
            </a:r>
            <a:r>
              <a:rPr lang="cs-CZ" dirty="0" err="1" smtClean="0"/>
              <a:t>rokytnici</a:t>
            </a:r>
            <a:r>
              <a:rPr lang="cs-CZ" dirty="0" smtClean="0"/>
              <a:t> v Orlických Horách. </a:t>
            </a:r>
            <a:r>
              <a:rPr lang="cs-CZ" dirty="0" err="1" smtClean="0"/>
              <a:t>Nejvyší</a:t>
            </a:r>
            <a:r>
              <a:rPr lang="cs-CZ" dirty="0" smtClean="0"/>
              <a:t> českou Horou je </a:t>
            </a:r>
            <a:r>
              <a:rPr lang="cs-CZ" dirty="0" err="1" smtClean="0"/>
              <a:t>Krkonožská</a:t>
            </a:r>
            <a:r>
              <a:rPr lang="cs-CZ" dirty="0" smtClean="0"/>
              <a:t> </a:t>
            </a:r>
            <a:r>
              <a:rPr lang="cs-CZ" dirty="0" err="1" smtClean="0"/>
              <a:t>sněžka</a:t>
            </a:r>
            <a:r>
              <a:rPr lang="cs-CZ" dirty="0" smtClean="0"/>
              <a:t>. Z Nové paky pojedeme na exkurzy do mladé Boleslavy. Šatny zamykáme </a:t>
            </a:r>
            <a:r>
              <a:rPr lang="cs-CZ" dirty="0" err="1" smtClean="0"/>
              <a:t>vysacímy</a:t>
            </a:r>
            <a:r>
              <a:rPr lang="cs-CZ" dirty="0" smtClean="0"/>
              <a:t> zámky.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976953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363272" cy="5721499"/>
          </a:xfrm>
        </p:spPr>
        <p:txBody>
          <a:bodyPr/>
          <a:lstStyle/>
          <a:p>
            <a:r>
              <a:rPr lang="cs-CZ" b="1" dirty="0" smtClean="0"/>
              <a:t>2) Ve větě: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Malí koledníci rychle běželi okolo hráze rybníka.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urči: a)slovní druhy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b)podmět a přísudek</a:t>
            </a:r>
          </a:p>
          <a:p>
            <a:pPr marL="0" indent="0">
              <a:buNone/>
            </a:pPr>
            <a:endParaRPr lang="cs-CZ" b="1" dirty="0"/>
          </a:p>
          <a:p>
            <a:r>
              <a:rPr lang="cs-CZ" b="1" dirty="0" smtClean="0"/>
              <a:t>3) Z věty vypiš sloveso a urči jeho osobu, číslo,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čas, způsob a rod: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754350205"/>
      </p:ext>
    </p:extLst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b="1" dirty="0" smtClean="0"/>
              <a:t>4) Urči pád, číslo, rod a vzor u slov z věty: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hráze –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rybníka –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5) Utvoř příslovce z přídavných jmen: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dirty="0" smtClean="0"/>
              <a:t>lehký –                                prudký -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dirty="0" smtClean="0"/>
              <a:t>krásný -                               daleký 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5683146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6) Stupňuj příslovce (2. a 3. stupeň):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vysoko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dobře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levně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krátce –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7) Doplň příslovečné spřežky: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zahni hned (pravá strana)………………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buďte (ticho)……………………..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přijď do školy (časný)…………………….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vjel mu do cesty (levá strana)…………………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2830643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8) Uveď synonymum ke slovům: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    chladno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pevný –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běžet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pes –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9) Uveď antonyma ke slovům: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dirty="0" smtClean="0"/>
              <a:t>teplo –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dirty="0" smtClean="0"/>
              <a:t>prodat –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dirty="0" smtClean="0"/>
              <a:t>malý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hořký 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862536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92696"/>
            <a:ext cx="9144000" cy="5433467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10) Urči druh přívlastku a vytvoř přívlastek opačný: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do ulic měst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horské krávy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lesní cesta –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turisté z Anglie –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11) Urči věty jednočlenné (1) a dvojčlenné (2):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Seřadit vlevo!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Je mi špatně.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Zpívejte!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Přeji dobrou noc.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5491338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b="1" dirty="0" smtClean="0"/>
              <a:t>12) Větou jednočlennou: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označ libovolný obchod: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- zavolej na psa: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- k něčemu dej svolení: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- něco přikaž: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294163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www.</a:t>
            </a:r>
            <a:r>
              <a:rPr lang="cs-CZ" sz="2800" dirty="0" smtClean="0"/>
              <a:t>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916</TotalTime>
  <Words>401</Words>
  <Application>Microsoft Office PowerPoint</Application>
  <PresentationFormat>Předvádění na obrazovce (4:3)</PresentationFormat>
  <Paragraphs>91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Opakování učiva 7. ročníku</vt:lpstr>
      <vt:lpstr>Snímek 4</vt:lpstr>
      <vt:lpstr>Snímek 5</vt:lpstr>
      <vt:lpstr>Snímek 6</vt:lpstr>
      <vt:lpstr>Snímek 7</vt:lpstr>
      <vt:lpstr>Snímek 8</vt:lpstr>
      <vt:lpstr>Snímek 9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Dum</cp:lastModifiedBy>
  <cp:revision>197</cp:revision>
  <dcterms:created xsi:type="dcterms:W3CDTF">2012-03-26T21:10:22Z</dcterms:created>
  <dcterms:modified xsi:type="dcterms:W3CDTF">2013-01-20T16:33:55Z</dcterms:modified>
</cp:coreProperties>
</file>